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5" r:id="rId4"/>
    <p:sldId id="266" r:id="rId5"/>
    <p:sldId id="263" r:id="rId6"/>
    <p:sldId id="258" r:id="rId7"/>
    <p:sldId id="267" r:id="rId8"/>
    <p:sldId id="268" r:id="rId9"/>
    <p:sldId id="269" r:id="rId10"/>
    <p:sldId id="259" r:id="rId11"/>
    <p:sldId id="260" r:id="rId12"/>
    <p:sldId id="262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2"/>
    <p:restoredTop sz="94679"/>
  </p:normalViewPr>
  <p:slideViewPr>
    <p:cSldViewPr snapToGrid="0" snapToObjects="1">
      <p:cViewPr varScale="1">
        <p:scale>
          <a:sx n="157" d="100"/>
          <a:sy n="157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4:34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3761 7584 24575,'-5'-5'0,"3"-4"0,-3 2 0,-1-6 0,5 1 0,-11 5 0,5-4 0,0 4 0,-4-6 0,4 1 0,0-1 0,-4 0 0,4 1 0,0-1 0,-4 1 0,4-1 0,0 0 0,-5 1 0,5-1 0,0 0 0,-6-9 0,6 7 0,-3-8 0,-1 11 0,10-1 0,-10 0 0,1-15 0,-3 12 0,-2-12 0,8 15 0,-6-9 0,6 7 0,-8-8 0,0 1 0,8 7 0,-9-18 0,9 18 0,-3-17 0,-1 17 0,10-17 0,-10 17 0,9-6 0,-11-2 0,11 8 0,-11-7 0,11 9 0,-9 0 0,9-9 0,-3 7 0,5-8 0,-6 11 0,5-1 0,-5 0 0,6-9 0,-5 1 0,3-3 0,-3 6 0,5 6 0,-6-1 0,5-9 0,-5 6 0,6-6 0,0 9 0,0 1 0,-6-1 0,5 1 0,-5-1 0,6 0 0,0 1 0,-7-11 0,5 8 0,-6-7 0,8-1 0,0 8 0,-8-17 0,6 17 0,-5-17 0,7 17 0,-8-18 0,6 9 0,-6-1 0,8-8 0,0 9 0,-5-1 0,3-7 0,-3 7 0,5-9 0,0 9 0,-8-23 0,6 20 0,-6-22 0,0 16 0,6-1 0,-5 1 0,7-1 0,0-13 0,-8 9 0,6-9 0,-6 13 0,8-14 0,0 21 0,-9-31 0,6 30 0,-6-19 0,9 14 0,0 9 0,-8-7 0,6 7 0,-5-9 0,7 9 0,0-7 0,0 7 0,0 0 0,0-7 0,0 2 0,0-6 0,0-3 0,-6 14 0,5-7 0,-5 7 0,6 0 0,0-8 0,0 9 0,0-11 0,0 0 0,0-14 0,0 11 0,0-11 0,0 15 0,0-1 0,0-14 0,0 12 0,0-12 0,0 15 0,0-15 0,0 11 0,0-24 0,0 24 0,0-11 0,0 15 0,0-1 0,0 1 0,0-1 0,-8 0 0,6 0 0,-5 0 0,7 1 0,0-1 0,0 0 0,0 1 0,-8-16 0,6 12 0,-6-26 0,8 26 0,0-11 0,0 15 0,0-1 0,0 1 0,0-1 0,-8 0 0,6 1 0,-5-1 0,7 1 0,0-1 0,0 1 0,0-14 0,0 10 0,0-9 0,0 12 0,0 1 0,0-1 0,-8 1 0,6-1 0,-6 1 0,8-1 0,0 0 0,0 0 0,-7 1 0,5-1 0,-6 0 0,0 1 0,7-1 0,-15-15 0,7 11 0,-1-1 0,2 8 0,0 7 0,7-9 0,-13 9 0,13-7 0,-13 7 0,12-9 0,-11 9 0,4-8 0,1 18 0,-7-17 0,6 7 0,-6 1 0,-2-8 0,9 7 0,-7-10 0,6 2 0,-1 8 0,-5-7 0,5 7 0,0-9 0,-3 9 0,4-8 0,1 9 0,-5-1 0,4-23 0,-4 30 0,-4-30 0,9 33 0,-7-18 0,8 18 0,-3-7 0,-1 10 0,4-1 0,-5 0 0,-3-9 0,7 7 0,-5-8 0,6 11 0,-6-1 0,1 0 0,5 1 0,-4-1 0,-6-2 0,0-7 0,-6 5 0,8-5 0,3 9 0,-1 1 0,1-1 0,-1 1 0,-9-3 0,7 2 0,-17-4 0,17 4 0,-17-11 0,7 7 0,-9-8 0,-1 7 0,-15-7 0,11-2 0,-24-2 0,24 4 0,1 7 0,5 1 0,8 2 0,-9-2 0,-1-1 0,10 3 0,-7-2 0,17 4 0,-18-4 0,18 4 0,-7-1 0,0-8 0,7 12 0,-9-20 0,1 19 0,6-12 0,-5 8 0,-1 0 0,8 2 0,-7-1 0,-1-1 0,6-8 0,-6 11 0,-2-11 0,2 0 0,-11 2 0,2-9 0,7 15 0,-7-2 0,7-6 0,-9 4 0,-1-6 0,0 0 0,1 5 0,-1-5 0,-14-4 0,11 8 0,-10-8 0,13 4 0,-13 5 0,10-6 0,-10 14 0,14-3 0,-1 5 0,0-7 0,1 0 0,-1 7 0,1-5 0,-1 5 0,1 1 0,-1 1 0,0 0 0,0 6 0,0-6 0,1 8 0,-1-7 0,0 5 0,10-6 0,-22 8 0,19 0 0,-12 0 0,18 0 0,-1 0 0,8 0 0,-7 0 0,9 0 0,0 0 0,1 0 0,5-6 0,-5 5 0,11-5 0,-4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24575,'-6'13'0,"5"1"0,-5 5 0,6-4 0,0 10 0,0 10 0,0 10 0,0 14 0,8 0 0,-5 1 0,5-1 0,-8-15 0,0-8 0,0-17 0,0-11 0,0-3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16:5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0 575 24575,'16'0'0,"2"-6"0,20 4 0,-8-10 0,31 2 0,-17-6 0,20-11 0,2 16 0,4-23 0,14 20-358,-34-1 1,1-2 357,38-14 0,-29 17 0,-1 1 0,29-18 0,-29 18 0,1 2 0,-6-1 0,-1 1 0,-1-1 0,2 0 0,7 0 0,-2 0 0,29-10 0,-36 10 0,-2 1 0,35 0 0,-1-8 0,0 17 0,0-17 0,0 7 0,-15 1 0,11-8 0,-25 17 0,11-15 0,1 15 0,-12-14 0,26 14 0,-12-15 0,0 15 0,12-8 0,-12 10 0,15 0 0,0-9 0,0 7 0,0-8 121,0 10-121,-33 0 0,0 0 0,37 0 0,-37 0 0,0 0 0,32 0 0,1 0 0,-14 0 0,10 0 0,-10 0 0,14 0 0,-14 0 0,10 0 0,-24 0 0,24 0 0,-11 0 0,15 0 0,-1 0 0,2 0 0,-1 0 0,0 0 0,0 0 0,1 0 0,-2 0-417,1 0 417,0 0 0,0 0 0,0 0 0,-14 0 0,-18 0 0,0 0 0,9 0 0,28 0 0,-22 0 0,-12 0 0,11 0 581,1 0-581,-12 0 0,26 0 0,-26 0 430,26 0-430,-25 0 0,24 0 0,-24 0 0,24 0 0,-24 0 0,24 0 0,-25 0 0,11 0 0,-14 0 0,0 0 0,0 0 0,0 0 0,-11 0 0,-3 0 0,-11 0 0,0 0 0,0 0 0,1 0 0,-9 0 0,18 6 0,-22-4 0,15 4 0,-13 0 0,-5-4 0,6 4 0,-9-6 0,1 4 0,0-3 0,0 8 0,0-8 0,-1 3 0,1-4 0,0 5 0,0-4 0,0 7 0,-1-7 0,1 8 0,0-8 0,0 4 0,0-1 0,0 1 0,-1 1 0,1-2 0,0-4 0,0 5 0,-1-4 0,0 3 0,-1-4 0,0 0 0,-1 0 0,-2 3 0,-2-2 0,-3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45:0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24575,'25'0'0,"-9"0"0,17 0 0,5 0 0,1 0 0,9 0 0,0 0 0,-10 0 0,10 0 0,-14 0 0,-9 0 0,7-7 0,-17 5 0,17-6 0,-17 2 0,7 5 0,-9-5 0,-1 1 0,1 3 0,-1-3 0,1 5 0,-1 0 0,1 0 0,-1 0 0,1 0 0,-1-6 0,1 5 0,-1-5 0,0 6 0,0 0 0,0 0 0,-6-6 0,6 5 0,-6-5 0,7 6 0,-1 0 0,1 0 0,-2 0 0,2 0 0,-2 0 0,2 0 0,-2 0 0,1 0 0,0 0 0,0 0 0,1 0 0,-1 0 0,1 0 0,-1 0 0,1 0 0,-1 0 0,1 0 0,-1 0 0,1 0 0,-1 0 0,1 0 0,-1 0 0,1 0 0,-1 0 0,1 0 0,-1 0 0,1 0 0,-1 0 0,-5-5 0,4 3 0,-4-3 0,5 1 0,-1 3 0,-6-8 0,5 7 0,-5-2 0,6 4 0,-6 0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45:1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24575,'-14'0'0,"-10"0"0,9 0 0,-8 0 0,11 0 0,-1 0 0,0 0 0,1 0 0,-1 0 0,2 0 0,-2 0 0,3 0 0,-1 0 0,1 0 0,0 0 0,5 5 0,-4 1 0,8 6 0,-10-7 0,10 5 0,-9-4 0,9 6 0,-10-7 0,10 5 0,-5-3 0,6 5 0,0 0 0,0-1 0,0 1 0,0-1 0,0 2 0,0-2 0,0 2 0,5-3 0,1 1 0,4 0 0,1-6 0,-5 5 0,5-8 0,-4 3 0,6 1 0,-2-5 0,0 5 0,1-6 0,-2 0 0,1 0 0,0 0 0,-1 0 0,1 0 0,0 0 0,0 0 0,0 0 0,0 0 0,0 0 0,-1 0 0,2 0 0,-2 0 0,1 0 0,-6 5 0,5-3 0,-8 8 0,9-9 0,-10 9 0,5-4 0,-6 5 0,0 0 0,4-1 0,-2 2 0,2-2 0,-4 0 0,0 0 0,0 1 0,0-1 0,0 0 0,0 0 0,0 1 0,0-1 0,-4 0 0,-2-4 0,-5-2 0,5 1 0,-5-3 0,5 3 0,-6 0 0,1-4 0,1 4 0,-3-5 0,3 0 0,-3 0 0,2 0 0,0 0 0,1 0 0,-2 0 0,2 0 0,-2 0 0,2 0 0,-2 0 0,2 0 0,0 0 0,0 0 0,5 0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45:1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24575,'-9'0'0,"-1"0"0,-1 0 0,-1 0 0,0 0 0,-1 0 0,1 0 0,-1 0 0,0 0 0,2 0 0,-2 0 0,3 0 0,-2 0 0,1 0 0,0 0 0,1 0 0,4 5 0,-4-3 0,9 8 0,-5-4 0,6 5 0,0 1 0,0 0 0,0 0 0,0 1 0,0-1 0,0 1 0,0-1 0,0 1 0,0-1 0,0 1 0,0-1 0,0 1 0,0-1 0,4 0 0,-2 0 0,8-6 0,-9 5 0,10-4 0,-5 5 0,1-1 0,2-5 0,-4-2 0,5-4 0,0 0 0,1 0 0,0 0 0,-1 0 0,3 0 0,-3 0 0,1 0 0,1 0 0,-1 0 0,1 0 0,0 0 0,-2 0 0,3 0 0,-3 0 0,1 0 0,-1 0 0,-4-5 0,3 3 0,-8-9 0,3 10 0,-4-5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45:1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194 101 24575,'-10'0'0,"-1"0"0,-2 0 0,1 0 0,-1 0 0,1 0 0,-1 0 0,0 0 0,1 0 0,0 5 0,1-4 0,-1 9 0,6-3 0,-5 0 0,4 4 0,0-4 0,1 5 0,1 1 0,3-2 0,-3 2 0,5-2 0,0 1 0,0 1 0,0-2 0,0 2 0,0-3 0,0 1 0,0 1 0,0-2 0,0 0 0,4-4 0,2-2 0,4-4 0,0 0 0,1 0 0,-1 0 0,1 0 0,0 0 0,0 0 0,1 0 0,-1 0 0,0 0 0,2 0 0,-3 0 0,2 0 0,-2 0 0,2-6 0,-6-1 0,5 0 0,-9-4 0,9 4 0,-10-6 0,10 6 0,-9-4 0,3 4 0,1 0 0,-5-4 0,5 4 0,-6-6 0,0 1 0,5-1 0,-3 0 0,3 1 0,-5-11 0,0 8 0,0-7 0,0 11 0,0-2 0,0 1 0,0 0 0,0-1 0,0 2 0,0-1 0,0 2 0,0 8 0,5 8 0,-4 6 0,4 5 0,-5-5 0,5 1 0,-3-2 0,3 2 0,-5-2 0,0 1 0,0 0 0,0-2 0,0 2 0,6-1 0,-5-1 0,5 2 0,-6-2 0,5-5 0,-3 4 0,7-8 0,-3 3 0,-1 2 0,5-5 0,-3 4 0,4-5 0,1 0 0,0 0 0,0 0 0,1 0 0,-1 0 0,1 0 0,-1 0 0,1 0 0,-1 0 0,1 0 0,-2 0 0,1 0 0,-1 0 0,1 0 0,-2 0 0,1 0 0,-1 0 0,0 0 0,-4 0 0,-2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45:2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24575,'0'9'0,"0"-1"0,0 1 0,0 0 0,0 1 0,0 0 0,0 0 0,0 0 0,0 0 0,0 0 0,0-1 0,0 1 0,0 0 0,0 0 0,0 1 0,0-1 0,0 0 0,0 0 0,0 0 0,0 0 0,0-1 0,0 2 0,0-2 0,0 2 0,0-1 0,0 0 0,0 1 0,0-2 0,0 2 0,0-1 0,0 0 0,5 0 0,-4 0 0,4 1 0,-5-1 0,0 1 0,0 0 0,0 0 0,0-1 0,0 0 0,0 0 0,0 0 0,0 1 0,0-2 0,0 2 0,0-2 0,4 1 0,-3 0 0,3 0 0,-4-1 0,0-1 0,0-3 0,0-1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45:2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27 208 24575,'10'0'0,"1"0"0,11 0 0,-7 0 0,7 0 0,-9 0 0,-1 0 0,1 0 0,-1 0 0,1-6 0,-1 5 0,1-5 0,-6 1 0,3-1 0,-9-7 0,8 3 0,-8-3 0,4 2 0,-5-1 0,0 0 0,0 0 0,0-1 0,0 2 0,0-2 0,0 2 0,0-1 0,0 1 0,0 1 0,-4 0 0,-3 5 0,-4 1 0,-1 4 0,-1 0 0,1 0 0,0 0 0,0 0 0,0 0 0,-1 0 0,0 0 0,2 4 0,-2-3 0,7 9 0,-5-3 0,5 5 0,-1 0 0,-3-6 0,9 5 0,-11-4 0,6 4 0,0 1 0,-5-1 0,10 1 0,-5-1 0,6 1 0,0-1 0,0 1 0,0-1 0,0 1 0,0 0 0,0-1 0,0 0 0,0-1 0,0 1 0,0-1 0,6-4 0,0 3 0,5-8 0,-1 8 0,0-8 0,0 4 0,-1-5 0,2 4 0,-1-3 0,-1 4 0,2-5 0,-1 0 0,1 0 0,-1 0 0,1 0 0,-2 0 0,1 0 0,-1 0 0,1 0 0,-1 0 0,0 0 0,0 0 0,0 0 0,0 0 0,-5-4 0,4 3 0,-7-7 0,8 7 0,-7-3 0,2 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36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1847 24575,'0'-50'0,"0"-1"0,0 0 0,0 1 0,0-35 0,10 4 0,3 26 0,4 3-1265,16-10 1265,2-4 0,4 2 0,6 5 0,0 0 0,-1-2 0,6-12 0,-10 24 0,3-1 0,-10 0 0,1 2 0,4 13 0,-1 0 0,-3-13 0,-2 3 413,17 3-413,-10-7 209,-4 15-209,-9-1 0,21-4 0,-17 11 643,19-9-643,-14 18 0,-10 2 0,7-7 0,-17 21 0,7-19 0,0 13 0,3-6 0,9-2 0,-10 8 0,21-18 0,-27 22 0,18-19 0,0 3 0,-18 10 0,19-8 0,-25 13 0,1-1 0,-1 0 0,1-4 0,-1 4 0,1 0 0,-6-3 0,3 8 0,-9-2 0,3 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39.2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24575,'3'-5'0,"14"1"0,-4 4 0,19 0 0,-17 0 0,7 0 0,-9 0 0,-1 0 0,1 0 0,-1 0 0,10 0 0,-7 0 0,8 0 0,-1 0 0,-7 0 0,17 0 0,-17 0 0,7 0 0,0 0 0,-7 0 0,7 0 0,-9 0 0,-6 3 0,-2 4 0,-5 3 0,0 2 0,0 0 0,0 0 0,0 0 0,0 0 0,-5 0 0,3-1 0,-3 2 0,-1-1 0,5 11 0,-10-8 0,9 7 0,-3 0 0,-1-7 0,5 8 0,-13-1 0,12-7 0,-11 7 0,12-9 0,-5 9 0,0-7 0,5 7 0,-10-9 0,9-1 0,-3 1 0,5-1 0,-6 1 0,5-1 0,-5 1 0,6-1 0,-6 1 0,5-6 0,-5-2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40.6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24575,'10'0'0,"1"0"0,1 0 0,1 0 0,-2 0 0,2 0 0,-2 0 0,0 0 0,0 0 0,-1 0 0,-1 0 0,1 0 0,-1 0 0,0 0 0,0 0 0,2 0 0,-1 0 0,1 0 0,-5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9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24575,'13'6'0,"3"22"0,-8 11 0,1 6 0,-9 10 0,9-10 0,2 14 0,0 0 0,6 0 0,-15-14 0,7 11 0,-9-32 0,0 10 0,0-21 0,0-17 0,0-5 0,0-33 0,0-2 0,0-16 0,0-28 0,0 35 0,6-17 0,2 43 0,5 6 0,0-5 0,1 11 0,-1-4 0,1-1 0,-1 5 0,0-4 0,1 5 0,-1 1 0,1 5 0,-1-4 0,0 11 0,1 1 0,-7 13 0,5 8 0,-4 6 0,5 0 0,0-1 0,1 1 0,-1 0 0,3 14 0,1 4 0,0 0 0,-7-10 0,2-16 0,-10-5 0,4-1 0,-6 1 0,6-1 0,1 0 0,1 1 0,4-7 0,-11 5 0,11-16 0,-11 8 0,5-10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42.1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24575,'9'0'0,"2"0"0,-1 0 0,2 0 0,-1 0 0,1 0 0,0 0 0,0 0 0,0 0 0,-1 0 0,-1 0 0,1 0 0,-1 0 0,1 0 0,-1 0 0,0 0 0,0 0 0,0 0 0,0 0 0,-5 0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43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24575,'0'15'0,"0"-1"0,0 8 0,0-7 0,0 7 0,0 0 0,0-7 0,0 8 0,0-11 0,0 1 0,0-1 0,0 1 0,0-1 0,0 1 0,0-1 0,0 0 0,0-2 0,0 0 0,0 0 0,0 0 0,4 0 0,-2 2 0,2-2 0,-4 2 0,0 0 0,0-1 0,0 1 0,0 0 0,0 0 0,0 0 0,0 0 0,0 0 0,0 0 0,0 0 0,0 0 0,0-1 0,0 2 0,0-2 0,0 2 0,0-2 0,0 2 0,0-2 0,0-4 0,0-3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45.5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24575,'0'20'0,"0"6"0,0 4 0,0 4 0,0 1 0,0-10 0,0 7 0,0-7 0,0 9 0,0 1 0,0-10 0,0 7 0,0-17 0,0 7 0,0 1 0,0-8 0,0 7 0,0-10 0,0 1 0,0-1 0,0 1 0,0-1 0,0 1 0,0-1 0,0 0 0,0 0 0,0 0 0,0-1 0,0 1 0,0-2 0,0 2 0,0-1 0,0-1 0,0 2 0,0-2 0,0 0 0,0 0 0,0 1 0,0-1 0,0 2 0,0-7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47.1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 24575,'3'6'0,"4"-2"0,3-4 0,3 0 0,9 0 0,-8 0 0,8 0 0,-9 0 0,-1 0 0,1 0 0,-1 0 0,1 0 0,-1 0 0,1 0 0,-1 0 0,1 0 0,-1 0 0,1 0 0,-2 0 0,1 0 0,0 0 0,-1 0 0,2 0 0,-3 0 0,2 0 0,0 0 0,0 0 0,1 0 0,-1 0 0,1 0 0,-1 0 0,1 0 0,-1 0 0,1 0 0,-1 0 0,1 0 0,-6-6 0,4 5 0,-10-5 0,5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49.5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24575,'0'20'0,"0"-7"0,0 10 0,0-1 0,0-7 0,0 7 0,0-9 0,0 9 0,0-7 0,0 7 0,0-10 0,0 1 0,0-1 0,0 1 0,0-1 0,0 1 0,0-1 0,0 1 0,0-1 0,0-1 0,0 2 0,0-3 0,0 1 0,0-1 0,0 0 0,0-9 0,4-2 0,3-9 0,4-2 0,2 0 0,-1-1 0,1 1 0,-1-1 0,1 6 0,-1-4 0,-5 4 0,4 0 0,-4 1 0,0 0 0,4 5 0,-4-10 0,5 9 0,-1-8 0,-1 9 0,0-4 0,0 5 0,0-4 0,0 3 0,0-4 0,0 5 0,-5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50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24575,'0'10'0,"0"0"0,0 12 0,0-7 0,0 8 0,0-1 0,0-7 0,0 7 0,0 0 0,0-7 0,0 7 0,0 1 0,0-8 0,0 7 0,0 0 0,0-7 0,0 8 0,0-11 0,0 1 0,0-1 0,0 1 0,0-1 0,0 1 0,0-1 0,0 1 0,0-1 0,0-1 0,0 2 0,0-3 0,0 2 0,0 0 0,0-1 0,0 2 0,0-2 0,0 0 0,0-4 0,0-3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52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24575,'10'0'0,"-1"0"0,2 0 0,-1 0 0,-1 0 0,0 0 0,1 0 0,-1 0 0,1 0 0,-5 4 0,4-3 0,-8 9 0,3-5 0,-4 5 0,0 0 0,0 0 0,0-1 0,0-3 0,0-3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54.2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24575,'0'10'0,"0"10"0,0-5 0,0 8 0,0-11 0,0 10 0,0-7 0,0 8 0,0-11 0,0 1 0,0-1 0,0 1 0,0-2 0,0 0 0,3-6 0,3 0 0,3-5 0,2 0 0,1 0 0,-1 0 0,2 0 0,-2 0 0,1 0 0,0-6 0,-1 5 0,2-5 0,-1 0 0,1-1 0,-1 0 0,1-4 0,-1 10 0,-5-10 0,5 9 0,-6-9 0,7 10 0,-2-10 0,2 10 0,-3-4 0,2 5 0,-1-5 0,-5 3 0,-1-3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56.3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24575,'10'0'0,"1"5"0,-4 1 0,4 6 0,-10-1 0,10-4 0,-9 3 0,3-5 0,-5 2 0,0-3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57.7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24575,'7'0'0,"7"0"0,7 0 0,11 0 0,-17 0 0,17 0 0,-17 0 0,17 0 0,-7 0 0,0 0 0,7 0 0,-7 0 0,0 0 0,7 0 0,-17 0 0,7 0 0,-9 0 0,-1 0 0,0 0 0,1 0 0,-1 0 0,1 0 0,-2 0 0,0 0 0,-2 0 0,-4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2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244 109 24575,'13'-14'0,"-5"1"0,-2-1 0,-6 1 0,-6-1 0,-2 7 0,-5-5 0,-1 10 0,7-10 0,-5 10 0,4-4 0,-5 6 0,-1 0 0,1 0 0,-1 0 0,1 0 0,-1 0 0,1 0 0,-1 0 0,0 0 0,1 0 0,-1 0 0,1 6 0,5 2 0,-4-1 0,11 5 0,-11-10 0,10 16 0,-4-9 0,6 16 0,0 10 0,0-5 0,0 12 0,0-16 0,0 1 0,6 0 0,-4-6 0,4-2 0,-6-5 0,0-1 0,6-6 0,1 5 0,6-10 0,1 10 0,-1-11 0,1 5 0,-1-6 0,0 0 0,1 0 0,-1 0 0,1-6 0,-1-1 0,0-7 0,-5 1 0,4-1 0,-11 1 0,5-1 0,0 1 0,-4-1 0,10 0 0,-11 1 0,5-1 0,-6 1 0,6-1 0,-4 1 0,3-1 0,-5 1 0,0-1 0,0 1 0,0-1 0,6 7 0,2 13 0,-1 8 0,5 13 0,-4-6 0,-1-2 0,5 1 0,-10-5 0,3 10 0,1-10 0,-4 4 0,4 1 0,-6-6 0,0 12 0,0-5 0,0 5 0,0-5 0,0-1 0,0-7 0,0 0 0,0 1 0,0-1 0,0 1 0,0-1 0,0 0 0,0 1 0,0-1 0,0 1 0,0-1 0,0 0 0,-6 1 0,-2 5 0,1-4 0,1 4 0,0-11 0,4 4 0,-10-5 0,5 1 0,-1 4 0,-4-5 0,5 6 0,-7-5 0,7 4 0,-5-11 0,4 5 0,-5-6 0,-1 0 0,1 0 0,-1-6 0,0-1 0,1-1 0,-1-4 0,1 5 0,5-7 0,-4 1 0,11-1 0,-11 1 0,10-1 0,-4 1 0,6-1 0,-6 0 0,5 1 0,-5-1 0,6 1 0,0-1 0,0 1 0,0-1 0,6 1 0,-5-1 0,11 7 0,-4-5 0,5 10 0,-6-10 0,5 11 0,-4-5 0,5 6 0,1 0 0,-1 0 0,0 0 0,1 0 0,-1 0 0,1 6 0,-1-5 0,0 5 0,1-6 0,-1 6 0,1-5 0,-1 11 0,0-10 0,1 4 0,-1 0 0,1 1 0,-1 1 0,0 4 0,1-11 0,-1 11 0,-5-5 0,4 1 0,-5-2 0,6 0 0,1 1 0,-1 7 0,1-7 0,-1 5 0,0-5 0,1 1 0,-1-8 0,7-8 0,-6-5 0,6 5 0,-7-4 0,1 11 0,-7-5 0,-1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1:59.4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99 1 24575,'-10'0'0,"0"5"0,4 2 0,-5 0 0,4 4 0,-5-5 0,1 5 0,0-5 0,6 4 0,0-4 0,5 5 0,0 0 0,0-1 0,-5 0 0,4 0 0,-4 0 0,5 0 0,0 0 0,4-5 0,3-1 0,3-4 0,2 0 0,0 0 0,0 0 0,1 0 0,-2 0 0,1 0 0,0 0 0,0 0 0,0 0 0,0 0 0,0 0 0,0 0 0,0 0 0,0 0 0,-6-6 0,5 5 0,-4-5 0,4 2 0,0 3 0,-5-10 0,4 10 0,-4-5 0,0 1 0,4 3 0,-4-9 0,5 5 0,0-1 0,-5-3 0,4 9 0,-9-10 0,5 5 0,-6-6 0,0 2 0,0-2 0,0 2 0,-5 3 0,-1 2 0,-6 5 0,0 0 0,-1 0 0,6 0 0,1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01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24575,'6'-2'0,"-2"4"0,-4 9 0,0 1 0,0 1 0,0-1 0,0 1 0,0-1 0,0 1 0,0-1 0,0 1 0,0-1 0,0 1 0,0-1 0,0 1 0,0-1 0,0 1 0,0-1 0,0 0 0,0 1 0,0-2 0,0 2 0,0-3 0,0 1 0,0 0 0,0-1 0,0-1 0,0 1 0,0 0 0,0 0 0,0 0 0,0 0 0,0 0 0,0 1 0,0 0 0,0-1 0,0 3 0,0-3 0,0 1 0,0 0 0,0-1 0,0 0 0,0 1 0,0-1 0,0-1 0,0 1 0,0-1 0,0-4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02.4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24575,'10'0'0,"1"0"0,1 0 0,1 0 0,-1 0 0,1 0 0,-1 0 0,1 0 0,-1 0 0,1 0 0,-1 0 0,1 0 0,-1 0 0,1 0 0,-1 0 0,1 0 0,-1 0 0,1 0 0,-1 0 0,1 0 0,-1 0 0,1 6 0,-2-5 0,0 5 0,-5-6 0,-1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04.5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24575,'0'10'0,"0"10"0,0 4 0,0 1 0,0 7 0,0-17 0,0 17 0,0-7 0,0 5 0,0-6 0,0-6 0,0-5 0,0-1 0,0 0 0,4-6 0,2-7 0,-1-6 0,6-5 0,-5 0 0,6 0 0,0 0 0,0-1 0,1 1 0,-1-1 0,1 6 0,-1-4 0,-5 4 0,4 0 0,-4-4 0,6 9 0,-1-3 0,-5-1 0,4 5 0,-4-5 0,5 6 0,-1 0 0,-1 0 0,-5-6 0,4 5 0,-4-5 0,5 6 0,-1 0 0,0 0 0,0 0 0,0 0 0,-4-4 0,-1-1 0,-4-5 0,0-1 0,0 0 0,0 0 0,0 1 0,-4 5 0,-2 0 0,-4 5 0,-3 0 0,2 0 0,-2 0 0,1 0 0,-1 0 0,0 0 0,2 0 0,-2 5 0,2-3 0,4 9 0,-5-10 0,5 10 0,-5-9 0,-1 9 0,2-5 0,-2 1 0,2 2 0,-1-3 0,0 1 0,0-2 0,5 0 0,-4-4 0,5 5 0,0-6 0,1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06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238 0 24575,'-11'0'0,"1"6"0,-3-5 0,1 10 0,-1-4 0,0 6 0,1-6 0,-1 4 0,2-5 0,-1 1 0,2 2 0,0-8 0,0 8 0,0-4 0,5 5 0,-5-5 0,3 6 0,-5-5 0,1 0 0,5 4 0,-4-8 0,4 3 0,0-5 0,1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07.1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24575,'6'3'0,"-2"4"0,-4 3 0,0 3 0,5-6 0,-3 4 0,8-6 0,-9 2 0,3-3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08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24575,'10'0'0,"10"0"0,-5 0 0,17 0 0,-17 0 0,7 0 0,-9 0 0,-1 0 0,1 0 0,-1 0 0,1 5 0,-1 2 0,1 0 0,-1 4 0,1-9 0,-1 9 0,0-5 0,0 0 0,-2 4 0,3-9 0,-2 9 0,2-9 0,-6 10 0,4-9 0,-4 3 0,0 1 0,4-5 0,-4 5 0,4-6 0,-4 5 0,3-3 0,-4 3 0,0 1 0,2-1 0,-2 2 0,3-3 0,1-4 0,0 0 0,0 0 0,-4 5 0,1-3 0,-6 3 0,3-5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52:10.8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1 24575,'0'10'0,"0"0"0,-5-3 0,3 5 0,-3-6 0,5 7 0,-6-1 0,5 1 0,-11-1 0,11 1 0,-10-1 0,9 1 0,-9-1 0,10 1 0,-9-2 0,8 1 0,-8 0 0,9 0 0,-9 0 0,8 0 0,-8 0 0,9 0 0,-5 0 0,1 0 0,3-2 0,-9-3 0,10 3 0,-5-3 0,2 5 0,2 0 0,-2-1 0,-2 1 0,5-2 0,-5 3 0,1-7 0,3 5 0,-3-4 0,5 4 0,-6-4 0,5 3 0,-5-4 0,6 5 0,0-1 0,0 1 0,0-1 0,0-1 0,0 0 0,0 0 0,0 0 0,0 0 0,0 0 0,0-4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6:4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1 312 24575,'15'0'0,"3"0"0,9 0 0,-1 0 0,1 0 0,0 0 0,0 0 0,0 0 0,11 0 0,-9 0 0,9 0 0,-12 0 0,1 0 0,-1 0 0,1 0 0,-1 0 0,1 0 0,-9 0 0,7 0 0,-13 0 0,5 0 0,0 0 0,-5 0 0,5 0 0,5 0 0,-10 0 0,10 0 0,-12 0 0,-1 0 0,1 0 0,0 0 0,0 0 0,-1 0 0,0 0 0,1 0 0,-2 0 0,1 0 0,0 0 0,0 0 0,0 0 0,0 0 0,-1 0 0,1 0 0,-2 0 0,-3-3 0,-1-1 0,-3-4 0,-4-1 0,-4-8 0,-2 5 0,-9-13 0,7 13 0,-13-13 0,6 12 0,0-5 0,-7-1 0,15 7 0,-14-7 0,13 9 0,-6-2 0,1 1 0,5 0 0,-5 4 0,7-1 0,0 2 0,0 1 0,-7-5 0,5 8 0,-5-8 0,8 5 0,-1 0 0,1 1 0,4 0 0,-4 3 0,11-4 0,3 14 0,4-3 0,5 8 0,-4-4 0,7 1 0,-5 0 0,5-4 0,-7 1 0,-1-2 0,1 3 0,0-3 0,-1 2 0,1-2 0,0-1 0,-1 4 0,1-4 0,0 1 0,0 2 0,-5-2 0,4-1 0,-5 3 0,1-4 0,3 1 0,-8 3 0,8-7 0,-8 7 0,7-7 0,-6 8 0,2-4 0,0 3 0,1 0 0,4-1 0,-4 0 0,3 1 0,-7-1 0,8-2 0,-7 2 0,8-7 0,-4 4 0,0 0 0,2-3 0,-6 7 0,2-4 0,-3 3 0,0 0 0,0 1 0,0 0 0,0 0 0,0 2 0,-4-2 0,3 2 0,-7-6 0,3 5 0,-5-4 0,0 1 0,0 2 0,1-2 0,0 3 0,-1-4 0,1 3 0,0-4 0,0 5 0,0-4 0,4 2 0,-3-6 0,3 7 0,0-3 0,-3-1 0,7 4 0,-7-3 0,3 0 0,1 3 0,-3-7 0,6 8 0,-6-5 0,3 4 0,0 0 0,-3-4 0,6 4 0,-6-4 0,6 5 0,-6-5 0,6 3 0,-2-2 0,-1 0 0,3-2 0,-3-3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6:4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29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6209 484 24575,'-22'0'0,"-4"0"0,-42 0 0,-2 0 0,-4 0 0,-18 0 0,10 0 0,19 0 0,1 0-396,-20 1 1,-9 0 0,15-3 395,-4-6 0,-3-4-1,2-8 1,-3 8 0,2-6 0,-2 6 0,1-8 0,0 8 0,-1-7 0,35 13 0,-1-1 0,-37-14 0,37 15 0,1-1 0,-34-11 0,14 8 0,-11-1 0,10-6 0,-13 14 0,14-13 0,-10 4 0,24 3 0,-24-10 0,24 17 0,-11-15 0,15 7 0,-1 1 883,11-5-883,-7 13 304,7-13-304,-10 12 0,10-12 0,-7 13 0,7-13 0,1 12 0,-8-6 0,7 1 0,-10 5 0,10-12 0,-8 13 0,9-13 0,-12 12 0,2-13 0,-1 14 0,1-7 0,-2 8 0,0-7 0,1 5 0,11-6 0,-9 8 0,19 0 0,-18 0 0,18 0 0,-19 0 0,7 0 0,-9 0 0,9 0 0,5 0 0,-1 0 0,-3 0 0,-10 0 0,-1 0 0,1 0 0,-1 0 0,1 0 0,-1 0 0,2 0 0,-16 0 0,12 0 0,-26 0 0,11 0 0,-14 0 0,0 9 0,14-6 0,-11 15 0,25-16 0,-10 15 0,14-15 0,-1 13 0,12-7 0,-9 1 0,19 3 0,-19-3 0,20-1 0,-14 4 0,15-5 0,-3-1 0,4 6 0,7-11 0,-5 11 0,6-10 0,0 8 0,-6-3 0,5-1 0,1 4 0,-6-9 0,6 9 0,-8-8 0,0 10 0,0-11 0,7 9 0,-5-3 0,6-1 0,0 5 0,-7-4 0,7 4 0,0-3 0,1 2 0,8-5 0,-7 7 0,10-2 0,-10-3 0,12 2 0,-1-4 0,2 5 0,0-1 0,3 0 0,-4 1 0,5-1 0,0 0 0,0 0 0,0 1 0,0-1 0,0 0 0,0 1 0,0 0 0,0 0 0,0-1 0,0 1 0,0 0 0,0-1 0,0 1 0,0-1 0,0 1 0,0-2 0,0 2 0,0 0 0,0 0 0,0-1 0,0 1 0,0 0 0,0 0 0,0-1 0,0 1 0,0-1 0,0 0 0,5 0 0,-1 0 0,6-3 0,-1 1 0,0-6 0,1 8 0,0-8 0,0 8 0,-1-4 0,1 5 0,0 0 0,7 1 0,-5-1 0,13 3 0,-6-1 0,0 0 0,6 1 0,-6-2 0,8 3 0,-6 5 0,4-4 0,-4 4 0,6-5 0,-8-2 0,6 6 0,-6-5 0,8 6 0,-1-5 0,1 5 0,-1-4 0,1 4 0,0 0 0,0-4 0,10 6 0,-7-1 0,7-4 0,1 6 0,-8-9 0,19 4 0,-20 3 0,20-2 0,-19 2 0,18-3 0,-8-2 0,11 2 0,1 0 0,-1 0 0,0 0 0,-1 0 0,1 0 0,0 0 0,1 0 0,-1-7 0,0 5 0,-11-8 0,9 2 0,-9 5 0,0-12 0,9 5 0,-19-1 0,41 3 0,-35-1 0,35 7 0,-30-13 0,10 14 0,1-14 0,-1 13 0,0-14 0,-1 7 0,1 0 0,0-7 0,0 15 0,0-14 0,1 5 0,-1-7 0,0 8 0,0-6 0,1 5 0,-2-7 0,-9 6 0,7-4 0,-8 4 0,11-6 0,-10 0 0,7 0 0,-18 0 0,19 0 0,-20 0 0,9 0 0,0 0 0,3 0 0,0 0 0,9 0 0,-21 0 0,9 0 0,-11 0 0,0 0 0,11 0 0,-9 0 0,9 0 0,0 0 0,-9 0 0,20 0 0,-20 0 0,20 0 0,-19 0 0,18 0 0,-7 0 0,10 0 0,-10 0 0,7 0 0,-7 0 0,-1 0 0,9 0 0,-20 0 0,20 0 0,-19 0 0,8 0 0,-1 0 0,-7 0 0,8 0 0,-11 0 0,11 0 0,-8 0 0,9 0 0,-12 0 0,0 0 0,0 0 0,0 0 0,-1 0 0,1 0 0,11-8 0,-8 6 0,8-11 0,-11 11 0,-1-10 0,12 11 0,-8-11 0,18 3 0,-8 1 0,0 0 0,8 1 0,-18-1 0,19-1 0,-9-5 0,1 6 0,7-1 0,-18-3 0,18 3 0,-18-5 0,7 5 0,1-5 0,4 0 0,-1 3 0,-3-7 0,-11 11 0,0-7 0,0 7 0,0-5 0,0 4 0,-1 1 0,1-5 0,-8 6 0,6-1 0,-6-4 0,1 6 0,4-8 0,-12 2 0,13-2 0,-13 3 0,12 3 0,-12-2 0,13 2 0,-14-3 0,14-3 0,-13 7 0,5-4 0,0 3 0,-5-4 0,5 0 0,-7 1 0,0 0 0,4-4 0,-3 3 0,2-3 0,-3 9 0,0-4 0,0 4 0,-5-5 0,4 4 0,-4-2 0,0 2 0,4-4 0,-8 1 0,8-1 0,-8 0 0,7 0 0,-2 0 0,-1 1 0,0-1 0,-1 0 0,-3 0 0,3 0 0,-4 0 0,0 1 0,0-1 0,0 0 0,0-7 0,0 5 0,0-5 0,0 7 0,0 0 0,0 0 0,0 0 0,0-12 0,0 10 0,0-10 0,0 12 0,0 0 0,0 0 0,0 0 0,0 1 0,0-1 0,-4 4 0,3-2 0,-8 2 0,8-4 0,-8 0 0,8 1 0,-7-1 0,6 0 0,-2 0 0,0 5 0,3-4 0,-8 4 0,3-5 0,1 1 0,-4-1 0,5 2 0,-2-2 0,-2 6 0,7-5 0,-8 8 0,8-8 0,-7 5 0,8-5 0,-8 5 0,3-3 0,-5 6 0,1-3 0,4 0 0,-3 3 0,7-4 0,-3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34.9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747 0 24575,'-16'0'0,"6"0"0,-7 0 0,-1 0 0,7 0 0,-25 0 0,21 0 0,-31 0 0,23 0 0,-14 0 0,10 0 0,7 0 0,-5 0 0,6 6 0,-8 1 0,7 1 0,-5 4 0,13-6 0,-5 1 0,7 1 0,0-2 0,1 4 0,-1-5 0,0 4 0,-8-2 0,7-2 0,-7 6 0,8-6 0,1 5 0,-1 0 0,0-5 0,0 4 0,0-4 0,1 5 0,-1-1 0,1 0 0,0-4 0,-1 3 0,0-2 0,0-1 0,1 4 0,3-4 0,-2 0 0,2 4 0,-4-4 0,1 1 0,3 2 0,-3-2 0,4-1 0,-1 4 0,-2-4 0,3 4 0,0 1 0,-2-2 0,6 1 0,-3 0 0,4 0 0,0-1 0,0 2 0,0-1 0,0 0 0,0 0 0,0 0 0,0 0 0,0 1 0,0-2 0,0 1 0,0 0 0,0-1 0,0 1 0,0-1 0,0 1 0,0-1 0,0 2 0,0-2 0,0 2 0,0-2 0,0 1 0,0 0 0,0 0 0,0 1 0,4-1 0,-3 0 0,8 1 0,-4 0 0,4-1 0,1 0 0,-5 0 0,3 1 0,-2 0 0,3-5 0,1 4 0,0-4 0,-5 5 0,4-1 0,-4 1 0,5 0 0,-5 0 0,4-1 0,-4 1 0,5 0 0,0-1 0,-1 1 0,-3 0 0,2-5 0,-2 4 0,-1-4 0,4 5 0,-4 0 0,5-5 0,0 4 0,-1-4 0,1 5 0,0 0 0,-1-1 0,1 1 0,0 0 0,0-5 0,-1 4 0,1-4 0,0 5 0,7 1 0,-5-1 0,13 3 0,-14-3 0,14 3 0,-13-7 0,13 6 0,-6-5 0,8 6 0,0 1 0,-8-2 0,6 1 0,-6-2 0,8 3 0,0-1 0,-8-1 0,6-5 0,-6 3 0,1-4 0,5 7 0,-6-7 0,0 4 0,5-3 0,-4 5 0,-1-5 0,6 5 0,-6-5 0,8 7 0,4-2 0,-3 1 0,3-2 0,-4-3 0,-8 2 0,6-9 0,-6 10 0,1-10 0,5 11 0,-6-11 0,8 11 0,-1-4 0,1-1 0,11 7 0,-8-12 0,8 11 0,-1-11 0,-7 10 0,18-3 0,-18-1 0,18-1 0,-7 1 0,-1 0 0,9 1 0,-19-3 0,18 2 0,-8-7 0,1 13 0,7-12 0,-7 11 0,-1-11 0,9 13 0,-20-13 0,20 13 0,3-5 0,-8-1 0,16 7 0,-20-14 0,1 11 0,7-11 0,-18 4 0,18 1 0,-7-5 0,-1 12 0,9-13 0,-9 5 0,12 2 0,-12-6 0,9 5 0,-8 1 0,10-6 0,0 13 0,1-13 0,-1 6 0,1-1 0,-12-5 0,8 13 0,-7-13 0,10 13 0,-11-13 0,9 6 0,-19-2 0,18-5 0,-18 5 0,7 0 0,1-5 0,-8 11 0,7-10 0,2 9 0,-9-3 0,8-1 0,-11-1 0,0 0 0,0-5 0,0 5 0,0-6 0,-8 0 0,6 6 0,-5-4 0,6 4 0,1 0 0,0-5 0,0 5 0,0 0 0,10-4 0,-7 10 0,8-11 0,-1 5 0,-7-6 0,19 0 0,-20 6 0,20-4 0,-20 4 0,20-6 0,-19 0 0,19 0 0,-9 0 0,1 0 0,-4 0 0,1 0 0,4 0 0,-2 0 0,-1 0 0,-1 0 0,-9 0 0,9 0 0,-11 0 0,0 0 0,0 0 0,0 0 0,0 0 0,-1 0 0,-6 0 0,5 0 0,-6 0 0,8 0 0,-1 0 0,1 0 0,0 0 0,0 0 0,-1 0 0,1 0 0,0-6 0,-7 0 0,15-9 0,-20 4 0,21 3 0,-17-3 0,0 5 0,6-7 0,-1-9 0,-4 8 0,3-16 0,-13 18 0,2-5 0,-1-1 0,-5 7 0,0-14 0,-6 5 0,0-7 0,0 1 0,0-1 0,0 0 0,0 0 0,0 0 0,0 0 0,0 0 0,0 0 0,0 0 0,0 0 0,0 0 0,0 0 0,0 0 0,0 0 0,0 1 0,0 6 0,0-5 0,-6 6 0,-2-8 0,-5 0 0,-1 0 0,1 0 0,-1 0 0,1 0 0,-5-4 0,3 3 0,-1 4 0,-3-1 0,6 6 0,-5-1 0,5-5 0,-5 12 0,3-13 0,-3 13 0,-1-12 0,7 14 0,-7-15 0,1 13 0,5-5 0,-12-1 0,5 6 0,1-5 0,-6 5 0,13 2 0,-12-7 0,4 4 0,1-3 0,-6 4 0,6 1 0,-1 0 0,-5-1 0,14 3 0,-19-8 0,10 5 0,-11-5 0,11 7 0,-5-3 0,6 3 0,-8-3 0,0 1 0,0 5 0,0-4 0,-11 3 0,8-5 0,-8-1 0,0 7 0,9-4 0,-20 3 0,19 1 0,-18-7 0,8 13 0,-12-13 0,12 13 0,-23-6 0,19 1 0,-22 5 0,15-6 0,-1 8 0,1 0 0,-1-8 0,1 6 0,-1-5 0,-11-1 0,8 6 0,-7-6 0,10 8 0,12 0 0,-8 0 0,7 0 0,0 0 0,-7 0 0,7 0 0,-9 0 0,-2 0 0,1 0 0,0 0 0,-15 0 0,11 0 0,-10 0 0,13 0 0,1 0 0,-14 0 0,11 0 0,-12 0 0,26 0 0,-9 0 0,8 0 0,1 0 0,2 0 0,0 0 0,9 0 0,-9 0 0,11 0 0,0 0 0,-12 0 0,9 0 0,-2 0 0,7 0 0,6 0 0,-8 0 0,0 0 0,0 0 0,0 0 0,0 0 0,1 0 0,-12 0 0,8 0 0,-8 0 0,0 0 0,8 0 0,-17 0 0,6-7 0,1 5 0,-8-6 0,8 1 0,-1 5 0,-7-6 0,18 8 0,-18 0 0,8-7 0,-1 5 0,-8-6 0,19 8 0,-18 0 0,6 0 0,1 0 0,2-6 0,12 5 0,8-5 0,-7 6 0,7 0 0,0 0 0,1 0 0,1 0 0,5 0 0,-5 0 0,-1 0 0,6 0 0,-5 0 0,7 0 0,-7 0 0,5 0 0,-6 0 0,9 0 0,-1 0 0,0 0 0,0 0 0,0 0 0,0 0 0,1 0 0,-1 0 0,0 0 0,0 0 0,0 0 0,1 0 0,-1 0 0,-4 0 0,3 0 0,-3 0 0,5 0 0,3 3 0,3-3 0,3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53.4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0 24575,'-7'0'0,"0"0"0,-1 0 0,3 4 0,-3 2 0,3 3 0,-1 1 0,-2 0 0,6 0 0,-6-1 0,2 1 0,1 0 0,-4 0 0,2 7 0,1-5 0,0 5 0,6-7 0,0-1 0,0 9 0,0-7 0,0 7 0,0-9 0,0 1 0,0 0 0,0-1 0,0 1 0,0 0 0,0-1 0,0 1 0,0 0 0,0 0 0,4-5 0,2 3 0,3-6 0,0 6 0,0-7 0,1 3 0,-1-4 0,0 0 0,1 0 0,-1 0 0,1 0 0,-1 0 0,1 0 0,0 0 0,-1 0 0,1 0 0,0 0 0,-1 0 0,-1 0 0,0 0 0,-4 3 0,0 1 0,-4 4 0,0 0 0,0 0 0,0 1 0,0 0 0,0 0 0,0 0 0,0 0 0,0 0 0,0 1 0,0-1 0,-4 1 0,3-2 0,-8 2 0,3 0 0,-3-1 0,4 0 0,-3-4 0,7 4 0,-8-4 0,8 5 0,-8-5 0,8 4 0,-7-4 0,2 0 0,1 4 0,-4-8 0,4 3 0,-1 1 0,-3-4 0,4 3 0,-4-4 0,-1 0 0,2 0 0,-1 0 0,1 0 0,-1 0 0,4-4 0,1-1 0,4-4 0,0-8 0,0 5 0,0-6 0,0 1 0,0 5 0,0-13 0,0 13 0,0-5 0,0 11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54.6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0 310 24575,'8'0'0,"0"0"0,2 0 0,-1 0 0,1-5 0,-1 0 0,0-1 0,-3-2 0,2 2 0,-2 1 0,-1-4 0,4 3 0,-4-3 0,1-1 0,-2 0 0,0 1 0,-4 0 0,4 1 0,-4 0 0,4 0 0,-4 0 0,4 0 0,-4 0 0,0 0 0,0 0 0,0 0 0,0-1 0,0 1 0,0-1 0,0 1 0,0-1 0,0 1 0,0-1 0,0 2 0,0-1 0,0 0 0,0 0 0,0 1 0,0 0 0,-3 2 0,2-2 0,-6 7 0,6-8 0,-7 7 0,4-4 0,-2 1 0,3 3 0,3-4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56.2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24575,'0'5'0,"0"7"0,0 5 0,0 8 0,0-14 0,0 15 0,0-15 0,0 14 0,0-14 0,0 14 0,0-13 0,0 5 0,0 0 0,0-5 0,0 5 0,0-7 0,0 7 0,0-5 0,0 5 0,0-7 0,0-1 0,0 1 0,0 0 0,0-1 0,0 1 0,0-1 0,0-1 0,0 0 0,0 0 0,0 0 0,0 0 0,0-1 0,0 1 0,0-1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4:4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3230 0 24575,'-5'10'0,"-4"0"0,8 3 0,-11-1 0,5 1 0,0-1 0,-4 1 0,10-1 0,-11 1 0,5-1 0,-5 1 0,5-1 0,-4 1 0,9-1 0,-9 1 0,4-1 0,0 10 0,-4-7 0,2 18 0,1-18 0,-7 17 0,5-7 0,-5-1 0,5 9 0,-3-9 0,6 1 0,-2 7 0,-5-7 0,12 0 0,-13 7 0,7-17 0,-1 7 0,4-10 0,-1 1 0,5 9 0,-10-7 0,9 8 0,-9-11 0,10 10 0,-11-7 0,11 17 0,-10-17 0,9 17 0,-9-17 0,10 17 0,-13-7 0,13 0 0,-15 7 0,14-17 0,-13 17 0,13-17 0,-14 17 0,14-8 0,-5 1 0,-1 7 0,6-8 0,-5 16 0,1-14 0,5 12 0,-5-13 0,6 9 0,0-9 0,0 7 0,-8-7 0,7 10 0,-7-1 0,8 1 0,0-1 0,-8 1 0,6-1 0,-6-9 0,8 21 0,0-17 0,-5 10 0,3-7 0,-3-7 0,5 9 0,-8 1 0,6-1 0,-6 1 0,8-1 0,0 1 0,0-1 0,0 1 0,-7 0 0,5-1 0,-6 30 0,8-23 0,0 23 0,0-29 0,0-1 0,0 15 0,0-11 0,0 10 0,0-13 0,0-1 0,0 1 0,0 0 0,0 13 0,0-9 0,0 9 0,0 1 0,0-11 0,0 10 0,0-13 0,0 14 0,0-12 0,0 12 0,0-15 0,0 0 0,0 1 0,0 0 0,0 13 0,0-19 0,0 17 0,0-21 0,0 9 0,0 1 0,0 15 0,0-12 0,0 12 0,0-26 0,0 9 0,0-9 0,0 25 0,0-11 0,0 11 0,-8-15 0,6 1 0,-5-1 0,7 15 0,0-11 0,0 10 0,-8-13 0,6 13 0,-6 4 0,8 0 0,0 11 0,0-25 0,-10 24 0,8-10 0,-8 1 0,10-5 0,-10 1 0,8-11 0,-8 24 0,10-24 0,0 11 0,-8 1 0,6 2 0,-5 1 0,7-5 0,0 1 0,0-11 0,-10 24 0,7-24 0,-7 25 0,10-11 0,0 0 0,0 11 0,0-13 0,0 16 0,-7-15 0,5 12 0,-6-26 0,8 12 0,0-15 0,-8 1 0,6 0 0,-5 13 0,7-20 0,0 19 0,0-23 0,0 11 0,0 0 0,0-1 0,-8 0 0,6 1 0,-5 4 0,7-13 0,0 12 0,0-13 0,-6 0 0,5 7 0,-5-17 0,6 17 0,0-17 0,-7 17 0,5-17 0,-6 17 0,8-7 0,0 0 0,0 7 0,-10 7 0,8-1 0,-8 11 0,10-1 0,0 4 0,-8-1 0,6 11 0,-5-24 0,-3 25 0,8-25 0,-16 10 0,16-13 0,-6 13 0,3-19 0,3 17 0,-11-16 0,3 6 0,1 4 0,1-5 0,0-1 0,6-9 0,-13 7 0,5-7 0,1 0 0,-7 7 0,9-17 0,-8 7 0,8 1 0,-4-8 0,2 17 0,1-17 0,-5 7 0,4 0 0,1-7 0,-7 18 0,7-19 0,-9 19 0,4-19 0,-1 9 0,-1-1 0,2-7 0,-4 17 0,4-17 0,-12 9 0,10-11 0,-7 1 0,15-1 0,-14 9 0,11-7 0,-12 13 0,-1-12 0,8 3 0,-7-5 0,9-1 0,-9 1 0,7-1 0,-8 2 0,1 0 0,7-2 0,-8 1 0,1-7 0,7 4 0,-18-2 0,18-1 0,-7 5 0,9-6 0,-9 0 0,7 4 0,-8-4 0,1 0 0,7 4 0,-8-10 0,1 12 0,7-11 0,-18 14 0,18-14 0,-17 5 0,17-1 0,-8-5 0,-4 12 0,0-11 0,-3 6 0,8-3 0,-1-3 0,-2 3 0,0-5 0,-7 8 0,17-6 0,-17 5 0,17-1 0,-8-5 0,1 5 0,7-6 0,-18 0 0,18 5 0,-17-3 0,17 3 0,-8-5 0,1 0 0,7 0 0,-17 0 0,17 6 0,-8-5 0,1 5 0,7-6 0,-8 0 0,1 0 0,7 0 0,-8 0 0,-5 0 0,12 0 0,-12 0 0,15 0 0,-9 0 0,7 0 0,-8 0 0,10 0 0,1 0 0,-1 0 0,1 0 0,-1 0 0,0 0 0,1 0 0,0 0 0,0 0 0,0 0 0,0 0 0,0 0 0,0 0 0,1 0 0,0 0 0,0 0 0,0 0 0,0 0 0,0 0 0,-2 0 0,7-5 0,-6 4 0,5-4 0,-4 5 0,-1 0 0,0 0 0,0 0 0,0-4 0,1 2 0,0-2 0,0 4 0,1 0 0,3-6 0,-3 5 0,3-5 0,-6 6 0,6-5 0,-4 3 0,4-3 0,-6 5 0,1 0 0,0-6 0,0 5 0,1-5 0,-1 6 0,2 0 0,-2 0 0,2 0 0,-1 0 0,6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57.8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27 24575,'7'0'0,"2"0"0,0 0 0,0 0 0,1 0 0,-2 0 0,1 0 0,-1 0 0,0 0 0,-1 0 0,1 0 0,-3-12 0,2 9 0,-2-9 0,3 12 0,-4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7:59.3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0 24575,'0'6'0,"0"2"0,0 0 0,0 1 0,0 0 0,0 1 0,0 0 0,0-1 0,0 0 0,0 0 0,0 0 0,0 1 0,0 0 0,0-1 0,0 1 0,0 0 0,0 0 0,0-1 0,0 1 0,0 0 0,0-1 0,0 1 0,0 0 0,0 0 0,0-1 0,-4 1 0,2 0 0,-2-1 0,4 1 0,0-1 0,0 0 0,0 0 0,0 0 0,0 1 0,0-2 0,0 1 0,0-1 0,0 0 0,0 1 0,0-1 0,0 0 0,0 0 0,0 0 0,0 1 0,0-1 0,0 1 0,0-1 0,-4-3 0,4-2 0,-4-3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02.2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24575,'8'0'0,"0"0"0,2 0 0,-1 0 0,1 0 0,0 0 0,-1 0 0,1 0 0,0 0 0,-1 0 0,1 0 0,-1 0 0,0 0 0,-1 0 0,-1 0 0,1 0 0,0 0 0,0 0 0,0 0 0,1 0 0,-1 0 0,0 0 0,-4 3 0,-5 2 0,-4 3 0,-5 2 0,0-1 0,-2 9 0,7-7 0,-6 7 0,6-9 0,-1 1 0,-2 0 0,2-5 0,1 4 0,-4-4 0,4 4 0,-4 0 0,1-1 0,0 0 0,4 1 0,-4-5 0,7 5 0,-8-8 0,4 7 0,-3-7 0,3 6 0,-3-6 0,4 2 0,-1 1 0,-2-3 0,2 2 0,4-3 0,2 0 0,8 0 0,0 0 0,1-4 0,0 3 0,-1-8 0,1 8 0,0-8 0,0 8 0,-1-3 0,1 0 0,0 2 0,-1-2 0,0 4 0,1 0 0,-6-4 0,5 3 0,-3-4 0,3 5 0,-3-4 0,2 3 0,-2-4 0,3 5 0,1 0 0,0-4 0,-1 3 0,0-3 0,-1 4 0,1 0 0,-1 0 0,-1 0 0,-3-5 0,4 4 0,-4-3 0,5 4 0,-1 0 0,-4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04.7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39 24575,'0'8'0,"0"0"0,0 2 0,0-1 0,0 1 0,0-2 0,0 2 0,0 0 0,0 0 0,0-1 0,0 1 0,0 0 0,0-1 0,0 1 0,0 0 0,0 0 0,0-1 0,0 1 0,0-1 0,0 0 0,0 0 0,0 0 0,0-1 0,0 1 0,0-1 0,0 0 0,0 0 0,0-1 0,0 0 0,2-3 0,3-1 0,4-3 0,0 0 0,1 0 0,0 0 0,0 0 0,-1-4 0,1 3 0,0-3 0,-1-1 0,1 4 0,0-3 0,-1 4 0,1-5 0,0 4 0,0-3 0,-1 4 0,1 0 0,0 0 0,0 0 0,-1 0 0,-3-4 0,2 3 0,-3-4 0,3 5 0,-4-6 0,-1 1 0,-3-6 0,0 2 0,0-1 0,0 0 0,0 0 0,0 1 0,0-1 0,0 0 0,0 0 0,0 0 0,0 1 0,0-1 0,0 1 0,0 0 0,0-1 0,0 0 0,0 0 0,0 0 0,0 1 0,0-1 0,0 1 0,0-1 0,0 1 0,0 0 0,0 0 0,0 2 0,-3 2 0,-2 2 0,-3 3 0,-2 0 0,0 0 0,-7 0 0,5 4 0,-6-3 0,9 8 0,-9-8 0,6 3 0,-5 1 0,7-4 0,0 3 0,1 0 0,-1-3 0,0 4 0,0-5 0,1 0 0,0 0 0,1 0 0,1 0 0,2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06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0 24575,'0'11'0,"0"8"0,0-7 0,0 12 0,0-12 0,0 5 0,0 0 0,0-5 0,0 13 0,0-13 0,0 5 0,0-7 0,0 0 0,0 7 0,0-6 0,0 7 0,0-9 0,0 1 0,0 0 0,0 0 0,0-1 0,0 0 0,0 1 0,0-2 0,0 2 0,0-2 0,0 0 0,0 0 0,0 0 0,0 0 0,-4-3 0,4-2 0,-4-3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08.1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24575,'7'0'0,"0"0"0,1 0 0,0 0 0,0 0 0,-1 0 0,1 0 0,-1 0 0,0 0 0,1 0 0,-1 0 0,2 0 0,-2 0 0,2 0 0,-5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09.4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24575,'11'0'0,"0"0"0,6 0 0,-5 0 0,5 0 0,-7 0 0,7 0 0,-5 0 0,5 0 0,-8 0 0,0 0 0,-5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11.5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24575,'0'7'0,"0"1"0,0 0 0,0 0 0,0 0 0,0 1 0,0-1 0,0 0 0,0 0 0,0-1 0,0 1 0,0-1 0,0 0 0,0 1 0,0-1 0,0 0 0,0 1 0,4-4 0,-2 3 0,2-3 0,-4 3 0,0 0 0,0 1 0,0-1 0,3-4 0,-3 4 0,7-6 0,-3 2 0,4-3 0,0 0 0,1 0 0,-1 0 0,1 0 0,1 0 0,-1 0 0,0 0 0,0-4 0,1 3 0,-1-7 0,1 7 0,-1-3 0,0 1 0,-1 2 0,0-3 0,0 4 0,-3-4 0,1 3 0,-5-4 0,2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13.1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24575,'0'15'0,"0"-4"0,0 6 0,0-7 0,0-1 0,0 9 0,0-7 0,0 7 0,0-9 0,0 1 0,0 0 0,0 0 0,0-1 0,0 1 0,0 0 0,0-1 0,0 1 0,0-1 0,0 0 0,0-1 0,0 0 0,0 0 0,0 0 0,0 0 0,0 0 0,0-1 0,0 1 0,0 0 0,0 0 0,0 0 0,0 0 0,0 1 0,0 0 0,0 0 0,0 0 0,0-1 0,0 2 0,0-2 0,0 2 0,0-2 0,0 1 0,0-2 0,0-2 0,0-2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15.2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 24575,'-4'4'0,"-3"-3"0,3 7 0,-5-7 0,1 2 0,0-3 0,6 0 0,7 0 0,5 0 0,3 0 0,-4 0 0,0 0 0,1 0 0,-2 0 0,1 0 0,-1 0 0,0 0 0,-1 0 0,1 0 0,0 0 0,0 0 0,0 0 0,-1 0 0,1 0 0,0 0 0,-1 0 0,0 0 0,0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0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636 122 24575,'-6'-8'0,"-1"2"0,-7 0 0,0 5 0,1-11 0,-1 4 0,1-5 0,-1 5 0,1-4 0,-1 11 0,1-11 0,-1 10 0,1-10 0,-1 5 0,1-1 0,-1 2 0,1 6 0,-1 0 0,1 0 0,5 6 0,-4-4 0,4 4 0,-5-1 0,-1 3 0,1-1 0,-1 5 0,1-4 0,-1 5 0,1-5 0,5 3 0,-4-9 0,11 10 0,-11-11 0,4 11 0,-5-4 0,-1-1 0,1 5 0,-1-4 0,7 5 0,-6 0 0,6 1 0,-7-1 0,1 1 0,-1-1 0,1 0 0,-1 1 0,7-1 0,-5 1 0,4-1 0,-5 0 0,-1 1 0,7-1 0,-5 1 0,10-1 0,-4 0 0,6 1 0,0-1 0,0 1 0,0-1 0,0 0 0,0 1 0,0-1 0,0 1 0,6-1 0,-4 0 0,9-5 0,-9 4 0,10-5 0,-11 7 0,11-7 0,-4-1 0,-1 0 0,5 1 0,-10 7 0,9-7 0,-9 5 0,10-10 0,-11 10 0,11-11 0,-4 5 0,5 0 0,1-5 0,-1 5 0,0-6 0,1 0 0,-1 6 0,1-4 0,-1 4 0,0 0 0,7-5 0,-5 5 0,10-6 0,-10 0 0,4 0 0,-5 0 0,-1 0 0,0 0 0,-5-6 0,4 5 0,-5-11 0,7 10 0,-1-10 0,0 5 0,-5-7 0,4 1 0,-5-1 0,7 0 0,-1 1 0,0-1 0,1 1 0,-7-1 0,5 7 0,-10-5 0,10 10 0,-11-10 0,11 11 0,-5-11 0,7 4 0,-1-5 0,1-1 0,-1 1 0,0-1 0,-5 1 0,4-1 0,-5 1 0,7-1 0,-1 0 0,0 1 0,-5-1 0,-2 1 0,-6-1 0,-6 1 0,4-1 0,-10 1 0,11-1 0,-5 1 0,6-1 0,-6 1 0,4-1 0,-10 7 0,11-5 0,-11 4 0,4 1 0,-5-6 0,11 12 0,3 1 0,7 7 0,-2 7 0,0-7 0,-5 5 0,5-4 0,-6 5 0,0 0 0,0 1 0,0-1 0,0 1 0,0-1 0,0 0 0,0 1 0,0-1 0,0 1 0,0-1 0,0 0 0,0 1 0,0-1 0,0 1 0,0-1 0,0 0 0,0 1 0,0-1 0,6 1 0,-4-1 0,4 0 0,-6 1 0,0-1 0,0 1 0,0-1 0,6 0 0,-5 1 0,5-1 0,0 1 0,-4-1 0,3 0 0,-5 1 0,0-1 0,6 1 0,-4-1 0,10-6 0,-11 5 0,5-4 0,0-1 0,-4 5 0,10-4 0,-11 5 0,11 0 0,-5 1 0,7-7 0,-1-1 0,-5 0 0,4-4 0,-5 4 0,6-6 0,7-6 0,-5 4 0,4-4 0,0 0 0,-4 5 0,5-11 0,-1 4 0,-4-5 0,4 5 0,-5-4 0,-1 10 0,-5-4 0,-2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19.3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235 0 24575,'-8'0'0,"0"0"0,-9 0 0,-3 0 0,1 0 0,1 0 0,1 0 0,5 0 0,-5 0 0,7 0 0,0 4 0,0-2 0,0 6 0,5-3 0,-4 1 0,4 2 0,-1-2 0,-2 4 0,7-1 0,-8-3 0,8 2 0,-8-2 0,8 3 0,-3 1 0,4-1 0,0 0 0,0 0 0,0 1 0,0 0 0,0-1 0,0 0 0,0 0 0,0 0 0,0 1 0,0-2 0,0 1 0,3-1 0,2-2 0,4 1 0,1-5 0,-1 2 0,0 0 0,0-3 0,1 4 0,0-5 0,0 0 0,-1 0 0,0 0 0,0 0 0,1 0 0,-1 0 0,1 0 0,0 0 0,0 0 0,-2 0 0,2 0 0,-2 0 0,2 0 0,-2 0 0,1 0 0,-1 0 0,2-5 0,-1 4 0,-4-8 0,4 8 0,-4-7 0,4 6 0,-4-6 0,3 7 0,-7-8 0,8 3 0,-4 1 0,1-4 0,2 4 0,-6-4 0,6-1 0,-7 2 0,8 3 0,-8-3 0,3 3 0,-4-4 0,5 5 0,-4-4 0,3 3 0,-4-5 0,0 2 0,0-1 0,0 2 0,-3 2 0,-2-2 0,-4 6 0,-1-4 0,1 5 0,4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20.7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24575,'7'0'0,"1"0"0,0 0 0,0 0 0,0 0 0,1 0 0,0 0 0,-1 0 0,0 0 0,0 0 0,0 0 0,0 0 0,-1 0 0,1 0 0,-1 0 0,1 0 0,0 0 0,-1 0 0,1 0 0,-1 0 0,0 0 0,-3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22.7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41 24575,'7'0'0,"1"0"0,0 0 0,0 0 0,-4-9 0,4 7 0,-4-7 0,4 9 0,-1 0 0,0 0 0,-3-3 0,3 2 0,-6-5 0,6 6 0,-3-4 0,-1 1 0,5 2 0,-7-2 0,3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24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24575,'0'8'0,"0"7"0,0-3 0,0 5 0,0-7 0,0 0 0,0 0 0,0-1 0,0 1 0,0 0 0,0-1 0,0 1 0,0 0 0,0 0 0,0-1 0,0 0 0,0 0 0,0-1 0,0-1 0,0 1 0,0-1 0,0 0 0,0 0 0,0 0 0,0 0 0,0-1 0,0-2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26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24575,'0'7'0,"0"0"0,0 1 0,0 1 0,0-1 0,0 0 0,0 0 0,0 0 0,0-1 0,0 1 0,0 0 0,4-4 0,-3 3 0,2-2 0,-3 2 0,0 1 0,4-4 0,-4 3 0,3-3 0,-3 4 0,4-4 0,0-1 0,4-3 0,-1 0 0,1 0 0,0 0 0,1 0 0,-1 0 0,1 0 0,0 0 0,-1 0 0,0 0 0,0 0 0,0 0 0,0-3 0,0 2 0,-1-3 0,-3 1 0,3 2 0,-3-3 0,1 1 0,2 2 0,-3-2 0,5-1 0,-2 3 0,-3-3 0,-1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28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24575,'7'0'0,"1"0"0,1 0 0,0 0 0,1 0 0,0 0 0,-1 0 0,1 0 0,-1 0 0,0 0 0,-2 0 0,-2 4 0,-2 0 0,-3 4 0,0 0 0,0 1 0,0-1 0,0 1 0,0-1 0,0 1 0,0 0 0,0 0 0,0 0 0,0 1 0,0-1 0,0 0 0,0 0 0,0 0 0,0 0 0,0-1 0,0 2 0,0-2 0,0 2 0,0-2 0,0 0 0,0-4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30.2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24575,'0'7'0,"0"0"0,0 0 0,0 1 0,0-1 0,0 1 0,0-1 0,0 0 0,0 1 0,0 1 0,0-1 0,0 0 0,0 0 0,0-1 0,0-3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32.1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24575,'7'0'0,"2"0"0,0 0 0,1 0 0,-1 0 0,1 0 0,-2 0 0,1 0 0,-1 0 0,0 0 0,1 0 0,-1 0 0,1 0 0,-1 0 0,0 0 0,0 0 0,-1 0 0,-2-4 0,1 3 0,-2-3 0,4 4 0,0 0 0,-1 0 0,1 0 0,0 0 0,0 0 0,-4 0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33.5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24575,'0'8'0,"0"0"0,0 2 0,0-1 0,0 0 0,0 1 0,0-1 0,0 1 0,0-1 0,0 0 0,0 1 0,0-2 0,0 1 0,0-1 0,0 2 0,0-2 0,0 2 0,0-1 0,0 0 0,0 0 0,0 0 0,0 1 0,0-1 0,0 1 0,0 0 0,0 0 0,0-1 0,0 1 0,0 0 0,0-1 0,0 0 0,0 1 0,0-1 0,0 1 0,0-1 0,0 1 0,0-1 0,0 0 0,0 0 0,0 1 0,0 0 0,0-1 0,0 0 0,0-2 0,0-2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34.8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24575,'8'0'0,"0"0"0,1 0 0,-4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24575,'8'13'0,"4"1"0,-5-1 0,7 1 0,-1-1 0,0 6 0,1-4 0,2 25 0,-2-16 0,2 17 0,1 1 0,-3-12 0,2 11 0,-3-14 0,1-6 0,-7-2 0,5-5 0,-5-1 0,7 0 0,-7 1 0,-1-1 0,-6 1 0,6-1 0,-4 0 0,10 1 0,-5-1 0,6 1 0,1-1 0,-7 0 0,-1 1 0,0-1 0,2 1 0,-1-1 0,5 0 0,-4 1 0,-1-1 0,5 1 0,-11-1 0,5 0 0,-6 1 0,6-7 0,2-7 0,5-7 0,1-13 0,-1 5 0,0-10 0,1 10 0,-1-5 0,-5 7 0,3-1 0,-9 1 0,10-1 0,-11 1 0,5-1 0,0 1 0,-4-1 0,10 1 0,-11-1 0,5 0 0,0 1 0,-4-1 0,4 1 0,-1-1 0,-3 1 0,10-7 0,-5 5 0,7-4 0,-1 5 0,1 1 0,-1-1 0,0 1 0,1-1 0,-7 1 0,-1-1 0,-6 0 0,0 1 0,6-1 0,-4-5 0,9 4 0,-9-11 0,10 5 0,-11 0 0,5 2 0,-6 5 0,6 1 0,-4-1 0,4 1 0,0-1 0,-5 1 0,5-1 0,-6 13 0,6 2 0,-4 33 0,12 5 0,-12 20 0,16 0 0,-16 0 0,16 0 0,-10-14 0,2-16 0,-4-17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36.9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24575,'0'7'0,"0"0"0,0 0 0,0 0 0,3-3 0,1-1 0,0 0 0,3-2 0,-3 2 0,3-3 0,1 0 0,0 0 0,0 0 0,1 0 0,-1 0 0,1 0 0,-1 0 0,0 0 0,0 0 0,0 0 0,-1 0 0,1 0 0,0 0 0,-4-4 0,3 3 0,-3-4 0,0 5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39.9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80 510 24575,'4'-3'0,"-1"-2"0,-3-3 0,0-2 0,0-8 0,0 7 0,0-15 0,0 15 0,0-7 0,0 1 0,0 5 0,0-5 0,0 8 0,0-1 0,0 1 0,0-1 0,0 0 0,0 0 0,0 1 0,0 0 0,0 0 0,0-1 0,0 0 0,0 0 0,0 1 0,5 0 0,-4-1 0,3 1 0,0 0 0,-3 0 0,4-1 0,-2 1 0,-2-1 0,3 2 0,0-2 0,-3 1 0,4 0 0,-5 0 0,0-1 0,4 5 0,-3-3 0,3 2 0,-4-3 0,0-1 0,5 6 0,-4-4 0,3 3 0,-4-3 0,0 0 0,4 3 0,-3-3 0,4 4 0,-2-1 0,-2-1 0,2 8 0,-3 0 0,0 6 0,-4 2 0,-2-1 0,-4 1 0,5 0 0,-4-1 0,2 9 0,-3-7 0,-1 7 0,5-9 0,-3 1 0,4 0 0,-5-1 0,5 1 0,-4-4 0,4 2 0,-4-3 0,-1 0 0,1 3 0,3-3 0,-2 1 0,8 2 0,-7-6 0,9 2 0,-1-4 0,8 0 0,0 0 0,1-5 0,0 4 0,-1-3 0,1 4 0,0 0 0,0 0 0,-1 0 0,1 0 0,-1 0 0,0 0 0,0 0 0,-1 0 0,0 0 0,0 0 0,1 0 0,-1 0 0,2 0 0,-3 0 0,2 0 0,-1 0 0,-1 0 0,0 0 0,-3-3 0,-1-1 0,-3-3 0,0-1 0,-5-1 0,4 1 0,-3-1 0,0 0 0,2 0 0,-6 4 0,7-4 0,-8 8 0,8-8 0,-3 4 0,-1 0 0,4-2 0,-7 3 0,8-4 0,-8 4 0,3 1 0,0-1 0,2 0 0,-1 0 0,3 1 0,-4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55.4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24575,'8'0'0,"0"0"0,1 0 0,1 0 0,0 0 0,0 0 0,-1 0 0,1 0 0,0 0 0,-1 0 0,1 0 0,0 0 0,-1 0 0,1 0 0,0 0 0,0 0 0,-1 0 0,0 0 0,0 0 0,-2 0 0,-6 3 0,2 2 0,-6 3 0,-2 2 0,0 0 0,-5-1 0,0 1 0,1 0 0,3-1 0,-3 1 0,8 0 0,-7-1 0,2 1 0,-3-1 0,-1 1 0,2-2 0,3 0 0,-3-3 0,7 3 0,-8-7 0,8 7 0,-8-6 0,8 6 0,-7-7 0,7 8 0,-6-4 0,3 0 0,-4-2 0,3 2 0,-1-4 0,5 6 0,-6-6 0,8 2 0,4-3 0,-1-4 0,8 3 0,-10-8 0,6 8 0,-2-4 0,-1 1 0,4 3 0,-5-7 0,5 7 0,-5-7 0,4 7 0,-4-7 0,5 7 0,-1-2 0,-3-2 0,1 4 0,-2-6 0,4 6 0,0-2 0,-1 3 0,-2-5 0,3 4 0,-4-3 0,5 4 0,-5-4 0,4 2 0,-4-2 0,3 4 0,1 0 0,-2-3 0,-1 2 0,-2-2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43.4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0 24575,'0'12'0,"0"-1"0,0-1 0,-6 7 0,5-6 0,-9 7 0,8-9 0,-8 9 0,9-7 0,-5 7 0,6-1 0,0-5 0,0 5 0,0-7 0,0-1 0,0 1 0,0 0 0,0-1 0,0 1 0,0 0 0,0-1 0,0 1 0,0-1 0,0 1 0,0-2 0,0 1 0,3-5 0,-2 4 0,7-7 0,-3 3 0,1 1 0,2-4 0,-2 3 0,3-4 0,0 0 0,1 0 0,-1 0 0,1 0 0,-1 0 0,1 0 0,-1 0 0,0 0 0,0 0 0,1 0 0,-1 0 0,1 0 0,-2 0 0,1 0 0,-1-4 0,1 0 0,-1-4 0,-3 0 0,2 3 0,-5-3 0,6 7 0,-7-7 0,3 2 0,1 1 0,-4-3 0,3 3 0,-4-3 0,0 0 0,0 1 0,0-1 0,0 1 0,0 0 0,-3 3 0,-1 1 0,-4 3 0,-1 0 0,1 0 0,-2 0 0,2 0 0,-2 0 0,2 0 0,-1 0 0,1 0 0,0 0 0,1 0 0,-1 0 0,1 0 0,0 0 0,-1 0 0,1 0 0,-1 0 0,0 0 0,0 0 0,4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45.6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83 0 24575,'0'7'0,"0"1"0,-3 0 0,-2 1 0,-3-1 0,4 0 0,-4-4 0,7 4 0,-3-4 0,0 0 0,3 3 0,-6-3 0,7 3 0,-3 0 0,-2-3 0,4 3 0,-3-3 0,-1 0 0,4 2 0,-3-2 0,0 1 0,2 2 0,-5-7 0,6 8 0,1-8 0,5 4 0,3-4 0,2-4 0,-1 3 0,1-8 0,0 8 0,0-8 0,-1 8 0,1-8 0,0 8 0,-1-8 0,1 8 0,0-3 0,0 0 0,-1 2 0,0-2 0,1 0 0,-1 3 0,0-4 0,-1 2 0,0 2 0,1-7 0,-1 7 0,1-4 0,0 5 0,-5-4 0,5 3 0,-4-4 0,3 2 0,1 2 0,-1-3 0,2 4 0,-2 0 0,2 0 0,-2 0 0,-3-4 0,-2 3 0,-3-4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47.1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24575,'0'7'0,"0"9"0,0-4 0,0 5 0,0 1 0,0-7 0,0 7 0,0-9 0,0 1 0,0 0 0,0-1 0,0 1 0,0 0 0,0 0 0,0-1 0,0 1 0,0 0 0,0 0 0,0-1 0,0 1 0,0 0 0,0-1 0,0 1 0,0 0 0,0-1 0,0 0 0,0 1 0,0-1 0,0 0 0,0 0 0,0 0 0,0-1 0,0 1 0,0-1 0,0 1 0,0 0 0,0-1 0,0 0 0,0 0 0,0-4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49.1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24575,'0'8'0,"0"0"0,0 9 0,0-5 0,0 5 0,0-7 0,0 0 0,0 7 0,0-5 0,0 5 0,0-7 0,0-1 0,0 1 0,0 0 0,0 7 0,0-5 0,0 5 0,0-7 0,0 0 0,0-1 0,0 1 0,0 0 0,0-1 0,0 1 0,0 0 0,0 0 0,0-1 0,0 1 0,0 0 0,0-1 0,0 1 0,0-1 0,0-4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50.7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24575,'8'0'0,"0"0"0,0 0 0,0 0 0,0 0 0,0 0 0,0 0 0,-3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8:5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24575,'0'7'0,"0"2"0,0 0 0,0 1 0,0 0 0,0-1 0,0 1 0,0 0 0,0-1 0,0 1 0,0 0 0,0 0 0,0-1 0,0 0 0,0 1 0,0-2 0,0 1 0,0 0 0,0-1 0,0 0 0,0 1 0,0-1 0,0 0 0,0 0 0,0-1 0,0 2 0,0-1 0,0 1 0,0-1 0,0-1 0,0 1 0,0 0 0,0 0 0,0-4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00.8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24575,'7'0'0,"9"0"0,3 0 0,0 0 0,6 0 0,-13 0 0,5 0 0,-7 0 0,-1 0 0,1 0 0,0 0 0,-1 0 0,1 0 0,-1 0 0,-1 0 0,0 0 0,-1 0 0,-3 3 0,-1 1 0,-3 4 0,0 0 0,0 2 0,0-2 0,0 1 0,0 0 0,-5 1 0,0 0 0,-5 0 0,5-1 0,-4 1 0,3 0 0,-3-1 0,-1 1 0,0 0 0,4 0 0,-2-1 0,2-3 0,-3 2 0,3-2 0,-3 3 0,5 0 0,-6 1 0,2-2 0,-2 2 0,2-2 0,-2 1 0,2-4 0,-1 3 0,1-4 0,0 0 0,1-1 0,3-3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2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44 339 24575,'13'6'0,"6"2"0,-4 5 0,5 0 0,-7 1 0,0-7 0,1-1 0,-1-6 0,1 0 0,-1 0 0,1 0 0,-1 0 0,0 0 0,-5-6 0,4 5 0,-5-11 0,7 4 0,-1-5 0,0-1 0,1 1 0,-1-1 0,1 1 0,-7-1 0,5 0 0,-11 1 0,5-1 0,-6 1 0,0-1 0,0 1 0,0-1 0,0 1 0,0-1 0,0 1 0,-6-1 0,-1 1 0,-1-1 0,-4 1 0,5-1 0,-1 1 0,2-1 0,0 0 0,-1 1 0,-7 5 0,7-4 0,-5 11 0,4-11 0,-5 10 0,-1-4 0,0 6 0,1 0 0,-7 6 0,5 2 0,-4 5 0,5 1 0,1-1 0,-1 0 0,1 1 0,5-1 0,-4 1 0,5-1 0,-7 0 0,1 1 0,-1-1 0,1 1 0,5-1 0,2 0 0,6 1 0,0-1 0,0 1 0,0-1 0,0 0 0,0 1 0,0-1 0,0 1 0,0-1 0,0 6 0,6-4 0,-4 5 0,9-1 0,-9-4 0,4 4 0,0-5 0,-5-1 0,11 0 0,-10 1 0,4-1 0,0 1 0,-5-1 0,11 0 0,-4 1 0,5 5 0,0-4 0,1 4 0,-1-5 0,-5-1 0,4 1 0,-11-1 0,11-6 0,-5 5 0,1-4 0,4-1 0,-5 5 0,7-10 0,-7 10 0,5-11 0,-5 11 0,7-11 0,-1 5 0,7-6 0,-6-6 0,6-1 0,-7-7 0,1 1 0,-7-1 0,-1 1 0,0-1 0,-5 1 0,11-1 0,-4 7 0,-1-5 0,5 10 0,-10-10 0,10 5 0,-11-1 0,5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02.4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24575,'0'6'0,"0"2"0,0 0 0,3 0 0,-2 0 0,7-4 0,-4 3 0,1-3 0,3 1 0,-7 1 0,4-5 0,-5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04.5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63 24575,'7'0'0,"1"0"0,1 0 0,1 0 0,0 0 0,-1 0 0,1 0 0,0 0 0,-1 0 0,0 0 0,1 0 0,-1 0 0,0 0 0,0 0 0,-1 0 0,2 0 0,-2 0 0,2 0 0,-2 0 0,-3-4 0,3 3 0,-3-4 0,4 5 0,-5-4 0,4 3 0,-4-4 0,5 2 0,-1 2 0,0-6 0,0 6 0,-1-2 0,1 3 0,-4-4 0,2 3 0,-2-4 0,0 1 0,2 3 0,-2-4 0,0 2 0,2 2 0,-2-3 0,1 4 0,-2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05.9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24575,'0'8'0,"0"0"0,0 1 0,0 1 0,0 0 0,0 0 0,0-1 0,0 1 0,0 0 0,0-2 0,0 1 0,0-2 0,0-3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08.5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52 24575,'-7'0'0,"0"0"0,-2 0 0,0 0 0,4 4 0,-2 1 0,6 4 0,-6-1 0,6 0 0,-3 0 0,4 0 0,0 0 0,0 0 0,0-1 0,0 1 0,0-1 0,3-3 0,2-1 0,3-3 0,0 0 0,1 0 0,-1 0 0,0 0 0,1 0 0,-1 0 0,2 0 0,-2 0 0,1 0 0,-1 0 0,0 0 0,0 0 0,-1 0 0,2 0 0,-1 0 0,1 0 0,-2-3 0,1-1 0,-4-4 0,4 4 0,-7-4 0,3 3 0,0-4 0,-3 0 0,8 4 0,-8-3 0,3 4 0,-4-5 0,0 1 0,0 0 0,0 0 0,0 0 0,0 0 0,0 0 0,0 0 0,0 0 0,-3 4 0,-2 1 0,-3 3 0,-1 0 0,-1 0 0,1 0 0,-1 0 0,0 0 0,1 0 0,0 0 0,-1 0 0,1 0 0,0 0 0,3 5 0,-1-4 0,2 7 0,0-3 0,-3-1 0,2 5 0,-3-8 0,-1 8 0,1-8 0,0 3 0,4 0 0,-3-3 0,4 3 0,-2 1 0,-2-4 0,4 3 0,-1-1 0,2-2 0,3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25.5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144 0 24575,'-8'0'0,"0"0"0,-2 0 0,0 0 0,0 0 0,1 0 0,-1 0 0,0 0 0,0 5 0,0-4 0,5 8 0,-4-8 0,4 7 0,0-3 0,-4 4 0,8 0 0,-8-4 0,8 3 0,-4-3 0,5 4 0,0 0 0,0-1 0,0 1 0,0 0 0,0 0 0,0 0 0,0 0 0,0 0 0,0 0 0,0 0 0,0 0 0,4-1 0,1-3 0,-1 3 0,4-7 0,-4 4 0,5-5 0,-1 0 0,1 4 0,-1-3 0,2 3 0,-2-4 0,1 0 0,0 0 0,0 0 0,-1 0 0,1 0 0,0 0 0,-1 0 0,1 0 0,-1 0 0,0-3 0,0 2 0,-3-7 0,4 7 0,-8-8 0,7 8 0,-7-8 0,7 5 0,-7-5 0,3 1 0,0 3 0,-3-3 0,3 3 0,-4-3 0,0-1 0,0 0 0,0 1 0,0-1 0,0 0 0,0 1 0,0-1 0,0 1 0,0 1 0,0 2 0,0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26.7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24575,'12'0'0,"-1"0"0,-2 0 0,1 0 0,0 0 0,-1 0 0,1 0 0,0 0 0,-1 0 0,1 0 0,0 0 0,0 0 0,-1 0 0,-1 0 0,-4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28.4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 24575,'3'-4'0,"2"1"0,2 3 0,2 0 0,-1 0 0,-1 0 0,0 0 0,0 0 0,1 0 0,-1 0 0,0 0 0,-3 0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29.8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24575,'0'11'0,"0"0"0,0 7 0,0-7 0,0 7 0,0-1 0,0-5 0,0 5 0,0-7 0,0 7 0,0-5 0,0 5 0,0 0 0,0-5 0,0 5 0,0-7 0,0 0 0,0 7 0,0-6 0,0 7 0,0-8 0,0-1 0,0 1 0,0 0 0,0-1 0,0 1 0,0 0 0,0-1 0,0 1 0,0-1 0,0 1 0,0-1 0,0 0 0,0 0 0,0-1 0,0 2 0,0-2 0,0 1 0,0-1 0,0-1 0,0-2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31.8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0 24575,'0'8'0,"0"8"0,0-5 0,0 14 0,0-13 0,0 13 0,0-14 0,0 14 0,0-13 0,0 5 0,0-7 0,0 0 0,0 0 0,0-1 0,0 1 0,0 0 0,0-1 0,0 1 0,0 0 0,0-1 0,0 1 0,0 0 0,-4 0 0,2-1 0,-2 0 0,4-1 0,0 1 0,0-8 0,4 1 0,1-4 0,4-3 0,0 4 0,1-8 0,0 4 0,0 0 0,-1-4 0,1 8 0,0-8 0,-1 8 0,1-3 0,0-1 0,0 4 0,-1-3 0,1 4 0,0 0 0,-1 0 0,1-5 0,-1 4 0,1-3 0,-2 4 0,1 0 0,-1 0 0,-3-5 0,2 4 0,-6-3 0,3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33.3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24575,'13'0'0,"-4"0"0,13 0 0,-3 0 0,5 0 0,2 0 0,-10 0 0,1 0 0,-7 0 0,0 0 0,0 0 0,-1 0 0,-3 3 0,-2 2 0,-4 3 0,0 2 0,0-1 0,0 1 0,0-1 0,0 1 0,0-1 0,0 0 0,0 1 0,0 0 0,0-1 0,0 1 0,0 0 0,0-1 0,0 1 0,0 0 0,0 0 0,0-1 0,0 0 0,-4-4 0,3 3 0,-4-7 0,5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 24575,'-6'-1'0,"5"8"0,-5 28 0,6 10 0,0 14 0,0 0 0,0 0 0,0 1 0,0-1 0,0 0 0,0 0 0,0 0 0,0-14 0,0-4 0,0-20 0,0-2 0,0-5 0,0-1 0,0 0 0,0 1 0,0-1 0,0 1 0,0-1 0,0 0 0,0 1 0,0-1 0,0 1 0,0-1 0,0 0 0,0 1 0,6-7 0,-5-7 0,5-28 0,-6 10 0,0-16 0,6 20 0,-4-5 0,12-16 0,-11 4 0,14-25 0,-9 26 0,3-11 0,-6 14 0,-5 0 0,6 6 0,-4 1 0,10 7 0,-5-1 0,7 1 0,-1-1 0,0 1 0,1-1 0,-1 1 0,1-1 0,-1 0 0,0 1 0,1 5 0,-1-4 0,1 5 0,-1-1 0,1-4 0,-1 5 0,0-1 0,7-4 0,-5 11 0,10 1 0,-10 7 0,4 1 0,-5 4 0,-1-11 0,0 11 0,7-11 0,-11 5 0,3-6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35.6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111 0 24575,'0'8'0,"0"0"0,0 2 0,0 0 0,0-1 0,0 1 0,0-1 0,-3-4 0,-1-1 0,-4-4 0,0 0 0,-1 0 0,0 0 0,0 0 0,1 0 0,-1 0 0,0 0 0,0 0 0,0 0 0,2 0 0,-1 0 0,7 0 0,7 0 0,3 0 0,5 0 0,-4 0 0,0 0 0,-1 0 0,1 0 0,0 0 0,-1 0 0,1 0 0,0 0 0,-1 0 0,1 0 0,0 0 0,0 0 0,-1 0 0,1 0 0,0 0 0,0 0 0,-1 0 0,1 0 0,-1 0 0,0 0 0,0 0 0,0 0 0,0 0 0,-2 0 0,-3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37.0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24575,'4'2'0,"-1"3"0,-3 11 0,0-4 0,0 13 0,0-13 0,0 5 0,0 0 0,0-5 0,0 5 0,0-7 0,0 7 0,0-5 0,0 13 0,0-13 0,0 13 0,0-6 0,0 0 0,0 6 0,0-13 0,0 5 0,0 1 0,0-7 0,0 7 0,0-9 0,0 1 0,0 0 0,0 0 0,0-1 0,0 1 0,0 0 0,0-1 0,0 0 0,0 0 0,0-5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38.3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24575,'8'0'0,"-1"0"0,2 0 0,-1 0 0,-1 0 0,0 0 0,1 0 0,-1 0 0,1 0 0,-1 0 0,2 0 0,0 0 0,1 0 0,0 0 0,-1 0 0,0 0 0,-4 0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29:40.4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24575,'0'6'0,"0"2"0,0 0 0,0 2 0,0 0 0,0 0 0,0-1 0,0 1 0,0 0 0,0-1 0,0 1 0,0 0 0,0 0 0,0-1 0,0 0 0,0 1 0,0-2 0,0 1 0,0 0 0,0-1 0,0-1 0,0 0 0,3-3 0,2-5 0,2-4 0,3 0 0,-1-3 0,0 7 0,1-8 0,0 8 0,0-3 0,-2 0 0,2 3 0,-1-2 0,1 3 0,-1 0 0,1-5 0,0 4 0,0-3 0,-1 4 0,1 0 0,-1 0 0,0 0 0,0 0 0,-1 0 0,-3 0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18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24575,'11'0'0,"8"0"0,0 0 0,0 0 0,6 0 0,-5 0 0,-1 0 0,-2 0 0,-7 0 0,-1 0 0,1 0 0,0 0 0,0 0 0,-1 0 0,1 0 0,-1 0 0,-1 0 0,-4-5 0,-3 7 0,-2-1 0,-2 7 0,3 2 0,-4-1 0,-1 0 0,-4 1 0,4-2 0,-4 2 0,4 0 0,-5 0 0,5-1 0,-4 1 0,3-5 0,1 4 0,-4-4 0,8 5 0,-8-4 0,4 2 0,-1-2 0,-2 3 0,3 0 0,-5 1 0,2-2 0,3 1 0,-3-4 0,7 4 0,-7-5 0,3 5 0,-2-1 0,-1-1 0,4 1 0,-4-4 0,4 2 0,-4-5 0,4 6 0,-3-3 0,3 5 0,-3-5 0,3 2 0,4-5 0,5-1 0,3-2 0,2-2 0,-1 4 0,1 0 0,-1-4 0,1 4 0,-1-4 0,0 4 0,0-4 0,0 3 0,0-4 0,0 5 0,-1 0 0,1 0 0,-1 0 0,0-3 0,0 2 0,1-3 0,-1 4 0,1 0 0,-1 0 0,0 0 0,0 0 0,-1 0 0,0 0 0,0 0 0,0 0 0,-3 0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09.3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24575,'0'7'0,"0"2"0,0 0 0,0 1 0,0 0 0,0-1 0,0 1 0,0-1 0,0 0 0,0 0 0,0 1 0,0-1 0,0 1 0,0-2 0,0 1 0,0 0 0,0 1 0,0-1 0,0 0 0,0 0 0,0-1 0,0 0 0,0-1 0,0 1 0,0-1 0,0 1 0,0 0 0,0 1 0,0-1 0,0 1 0,0-1 0,0 2 0,-12-6 0,9 5 0,-9-3 0,12 2 0,0 1 0,0-1 0,0 1 0,0-1 0,0 1 0,0 0 0,0-1 0,0 1 0,0-1 0,0 1 0,0 0 0,0-1 0,0 0 0,-4 1 0,4-1 0,-4-1 0,4 1 0,0 0 0,0 0 0,0 0 0,-4-4 0,2 4 0,-2-3 0,4 4 0,0-2 0,0 1 0,0 0 0,0 0 0,0 0 0,0 0 0,0 0 0,0 0 0,0 0 0,0-1 0,0 1 0,0 0 0,-3-4 0,2 4 0,-2-4 0,3 1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11.4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24575,'0'7'0,"0"9"0,0 3 0,0 8 0,0-8 0,0 6 0,0-6 0,0 8 0,0 0 0,0 0 0,0-8 0,0 7 0,0-8 0,0 9 0,0 0 0,0-8 0,0 6 0,0-13 0,0 13 0,0-14 0,0 14 0,0-14 0,0 7 0,0-9 0,0 1 0,0 0 0,0-1 0,0 0 0,0 0 0,0-1 0,0-1 0,0 1 0,0 0 0,0 0 0,0-1 0,0 1 0,0 0 0,0 0 0,0 0 0,0 1 0,0-5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12.8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 24575,'7'0'0,"2"0"0,0 0 0,1 0 0,0 0 0,0 0 0,-2 0 0,2 0 0,-1 0 0,1 0 0,-1 0 0,0 0 0,0-4 0,-1 3 0,-4-6 0,-1 7 0,-3-4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15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24575,'0'5'0,"0"-2"0,0 11 0,0-4 0,0 7 0,0-5 0,0 6 0,0-9 0,0 1 0,0 0 0,0 7 0,0-5 0,0 5 0,0-7 0,0 0 0,0 7 0,0-5 0,0 5 0,0-7 0,0-1 0,0 1 0,0 0 0,0 0 0,0-1 0,0 1 0,0 0 0,0-1 0,0 1 0,0 0 0,0 0 0,0-1 0,0 0 0,0 0 0,0 0 0,0-1 0,0 1 0,0 0 0,0-1 0,0 0 0,0 1 0,0-1 0,0 1 0,0 0 0,0-1 0,0 2 0,0-1 0,0 0 0,0-1 0,0 1 0,0-1 0,0 1 0,0-1 0,0 0 0,0 0 0,0 0 0,0 0 0,0-1 0,0 0 0,0 0 0,4-3 0,0-1 0,1 2 0,-1-4 0,-4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22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 24575,'0'15'0,"0"3"0,0 1 0,0 6 0,0-5 0,0 7 0,0-1 0,0 1 0,0 0 0,0 0 0,0 0 0,0-8 0,0 6 0,0-6 0,0 8 0,0-7 0,0 5 0,0-14 0,0 7 0,0-9 0,0 1 0,0 0 0,0-1 0,3-3 0,1-2 0,3-4 0,1 0 0,0 0 0,0 0 0,1-4 0,1 3 0,0-8 0,-1 4 0,0 0 0,0 1 0,0 1 0,0 2 0,-1-3 0,0 4 0,0-3 0,-1 2 0,-2-7 0,2 7 0,-7-7 0,8 7 0,-7-5 0,4 1 0,-5-4 0,0-1 0,0 0 0,0 0 0,0-7 0,0 5 0,0-5 0,0 0 0,0 5 0,0-13 0,0 13 0,0-5 0,0 7 0,0 0 0,0-7 0,0 6 0,0-6 0,0 7 0,0 1 0,0 1 0,0-1 0,0 2 0,0-1 0,0-2 0,0 1 0,0-3 0,0 2 0,0 1 0,0-9 0,-5 6 0,4-5 0,-8 7 0,8 1 0,-6 4 0,3 1 0,-4 4 0,-1 0 0,-1 0 0,0 0 0,1 0 0,0 4 0,0-2 0,-1 2 0,0-4 0,0 0 0,0 0 0,1 0 0,4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5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43 24575,'-7'-6'0,"-5"-2"0,4 1 0,-5 1 0,-1 6 0,1 0 0,-1 0 0,1 0 0,-1 6 0,1 1 0,-1 6 0,1 1 0,-1-1 0,1 1 0,5-1 0,-4 0 0,4 1 0,-5-1 0,5 1 0,-4 5 0,11-4 0,-11 4 0,10-5 0,-4-1 0,0 0 0,5 1 0,-5-1 0,6 1 0,0-1 0,0 6 0,0-4 0,0 5 0,0-7 0,6 0 0,1 7 0,7-5 0,-1 4 0,0-6 0,7 7 0,-11-5 0,9-2 0,-17-1 0,11-11 0,-5 5 0,13-12 0,1-1 0,-1-7 0,6 1 0,9-3 0,-11 1 0,16-1 0,-31 2 0,9 1 0,-17-1 0,5 1 0,-6-1 0,0 1 0,0-7 0,6-1 0,-4-6 0,4-14 0,-12 11 0,4-6 0,-10 17 0,5 5 0,-1 1 0,-4-1 0,11 1 0,-11-7 0,10 5 0,-4-4 0,6 5 0,0 1 0,6 5 0,2 2 0,5 6 0,0 6 0,1-5 0,-1 11 0,1-4 0,-1 11 0,12 16 0,-9-10 0,21 29 0,-18-15 0,7 5 0,-10-8 0,-3-11 0,1-10 0,-7 4 0,-1-5 0,0-1 0,-5 0 0,5 1 0,-6-1 0,6-5 0,-4 4 0,10-11 0,-11 11 0,11-10 0,-4 9 0,5-3 0,-6 5 0,5-5 0,-4-2 0,5-6 0,-5 6 0,4-5 0,-5 5 0,6-6 0,1-6 0,-1 5 0,1-11 0,-7 4 0,5 0 0,-11-4 0,5 5 0,-6-7 0,0 1 0,0-1 0,0 1 0,6-1 0,2 1 0,-1 5 0,-1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24.1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24575,'0'15'0,"0"17"0,0 1 0,0 8 0,0 7 0,0-18 0,0 8 0,0-1 0,0-7 0,0 8 0,0-19 0,0 6 0,0-13 0,0 13 0,0-13 0,0 5 0,0-7 0,0-1 0,0 1 0,0 0 0,0 0 0,0-1 0,0 1 0,0 0 0,0-1 0,0 1 0,0 0 0,0-1 0,0 0 0,0-1 0,0 1 0,0-5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25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24575,'16'0'0,"-6"0"0,7 0 0,-7 0 0,0 0 0,0 0 0,-1 0 0,0 0 0,0 0 0,-5-8 0,2 6 0,-2-6 0,3 8 0,-3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26.8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24575,'8'0'0,"5"0"0,-3 0 0,4 0 0,-5 0 0,1 0 0,-1 0 0,0 0 0,-4 0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28.0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 24575,'15'0'0,"3"0"0,2 0 0,-3 0 0,0 0 0,-5 0 0,5 0 0,-7 0 0,0 0 0,-1 0 0,1 0 0,-1 0 0,0 0 0,-2 0 0,0 0 0,0 0 0,1 0 0,-1 0 0,0 0 0,-2-3 0,-2 2 0,-3-3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30.2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24575,'0'15'0,"0"3"0,0 1 0,0-1 0,0-8 0,0 7 0,0-5 0,0 5 0,0-7 0,0-1 0,0 1 0,0 0 0,0-1 0,0 1 0,0 0 0,0 0 0,0-1 0,0 0 0,0 0 0,0-2 0,0 0 0,0 0 0,0 0 0,0 0 0,3-3 0,2-1 0,3-3 0,2 0 0,-1-4 0,1-2 0,7 1 0,-5-4 0,5 4 0,-7-1 0,0 2 0,0 0 0,-1 2 0,1-2 0,0 0 0,-1 3 0,1-4 0,0 5 0,0 0 0,-5-4 0,4 3 0,-4-3 0,5 4 0,-1 0 0,0 0 0,0 0 0,0 0 0,1 0 0,-1 0 0,0 0 0,1 0 0,0 0 0,-1 0 0,-4 0 0,-2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31.9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 0 24575,'0'12'0,"0"5"0,0 7 0,0 3 0,0 0 0,0-8 0,0 6 0,0-6 0,0 8 0,0-7 0,0 5 0,0-6 0,0 0 0,0 6 0,0-13 0,0 13 0,0-13 0,0 5 0,0-7 0,0-1 0,0 1 0,0 0 0,0 0 0,0-1 0,-4 1 0,3 0 0,-3-1 0,4 1 0,0 0 0,0-1 0,0 0 0,0 0 0,0 0 0,0-1 0,0 2 0,0-1 0,0-1 0,-5-2 0,4 2 0,-3-4 0,4 6 0,0-2 0,0 1 0,0-1 0,0 1 0,0 0 0,-5 1 0,4-1 0,-3 0 0,4 1 0,0-1 0,0 0 0,0 0 0,0-1 0,0 1 0,0 0 0,0-1 0,0 1 0,0-1 0,0 2 0,0-1 0,0 1 0,0-1 0,0 1 0,0-1 0,0-4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33.9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24575,'7'0'0,"2"0"0,-1 0 0,2 0 0,-1 0 0,0 0 0,0 0 0,0 0 0,0 0 0,-1 0 0,1 0 0,-1 0 0,0 0 0,0 0 0,1 0 0,-1 0 0,1 0 0,-2 0 0,1 0 0,-4 0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37.9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185 0 24575,'-4'5'0,"3"-2"0,-8 10 0,4-3 0,-1 0 0,-3 0 0,4-1 0,0 1 0,-4 0 0,3-1 0,-3 0 0,0 1 0,4-1 0,-4-4 0,8 4 0,-7-4 0,7 4 0,-8-4 0,8 3 0,-8-2 0,8 3 0,-8-3 0,8 2 0,-8-2 0,8 3 0,-7 0 0,6 0 0,-6 1 0,7 0 0,-8-1 0,8 0 0,-8-3 0,8-3 0,-3-3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39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24575,'4'8'0,"3"-4"0,-2 5 0,1-5 0,2 2 0,-7 1 0,8-6 0,-8 5 0,7-5 0,-7 5 0,5-5 0,-5 6 0,5-6 0,-5 7 0,7-7 0,-7 7 0,8-8 0,-8 8 0,7-8 0,-7 7 0,4-2 0,-1-1 0,-3-1 0,4-3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1.1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24575,'4'6'0,"-1"-1"0,-3 6 0,0 7 0,0 1 0,0 8 0,0 0 0,0 0 0,0 0 0,0 0 0,0 0 0,0 0 0,0 0 0,0-1 0,0-6 0,0 5 0,0-14 0,0 7 0,0-1 0,0-5 0,0 5 0,0-7 0,0 0 0,0-1 0,0 1 0,0 0 0,0-5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217 136 24575,'0'-14'0,"-6"7"0,4-11 0,-10 15 0,11-15 0,-5 10 0,0-5 0,4-1 0,-10 7 0,11-5 0,-11 10 0,4-10 0,-5 11 0,-1-5 0,1 6 0,-1 0 0,0 0 0,1 0 0,-1 0 0,1 0 0,-1 0 0,7 6 0,1 7 0,6 8 0,0 6 0,-6-6 0,4 4 0,-4-10 0,6 4 0,0-5 0,0-1 0,0 0 0,6 1 0,-4-1 0,10 1 0,-5-1 0,7 0 0,-7 1 0,5-7 0,-5-1 0,7-6 0,-1 0 0,6 0 0,-4-6 0,5-1 0,-7-7 0,1 1 0,-7-1 0,-1 1 0,-6-7 0,0-1 0,0-6 0,0 6 0,0-4 0,0 10 0,0-5 0,0 7 0,0-1 0,-6 7 0,4 7 0,5 27 0,8 12 0,9 20 0,0 1 0,4 28 0,-3-22 0,4 23 0,-5-30 0,0 0 0,-1 0 0,-8 1 0,-2-16 0,-9 12 0,0-32 0,0 16 0,0-25 0,0 10 0,0-10 0,-6 10 0,4-10 0,-10 5 0,11-7 0,-11 0 0,10 1 0,-10-1 0,11 1 0,-5-1 0,0-6 0,-2-1 0,-5-6 0,-1-6 0,1-1 0,-1-7 0,1 1 0,-1-1 0,1 1 0,5-1 0,2 1 0,0-1 0,5 1 0,-11-1 0,4 1 0,-5-1 0,5 1 0,2-1 0,6 0 0,0 1 0,0-1 0,0 1 0,0-1 0,0 1 0,6-1 0,-5 1 0,11 5 0,-4-4 0,5 11 0,1-5 0,-1 6 0,0 0 0,1 0 0,-1 0 0,1 0 0,-1 6 0,0-5 0,1 11 0,-1-10 0,1 9 0,-1-3 0,0-1 0,1-1 0,-1-6 0,1 0 0,-1 0 0,0 0 0,1 0 0,-1 0 0,1 0 0,-1 0 0,0-6 0,1 5 0,-1-5 0,-5 6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2.4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24575,'7'0'0,"0"0"0,1 0 0,-1 0 0,1 0 0,0 0 0,0 0 0,1 0 0,-1 0 0,2-4 0,-2 3 0,0-4 0,0 5 0,-4 0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3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24575,'0'7'0,"0"9"0,0 3 0,0 1 0,0 5 0,0-14 0,0 14 0,0-5 0,0-1 0,0-2 0,0 0 0,0-5 0,0 4 0,0-6 0,0 0 0,0 0 0,0-1 0,0-3 0,0-2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5.8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54 106 24575,'0'8'0,"0"0"0,0 1 0,0 1 0,0-1 0,0 0 0,0 0 0,3-4 0,2-2 0,2-3 0,1 0 0,-4-4 0,4 3 0,-4-4 0,5 5 0,-2 0 0,2-4 0,0 3 0,1-3 0,-1 4 0,0-5 0,0 4 0,1-3 0,0 4 0,-1 0 0,1 0 0,0 0 0,-1 0 0,1 0 0,0 0 0,-1 0 0,9 0 0,-7 0 0,7 0 0,-9 0 0,1 0 0,0 0 0,-1 0 0,1 0 0,0 0 0,-1 0 0,-1 0 0,-4-5 0,-1 1 0,-3-4 0,0 0 0,0 0 0,0-5 0,0 2 0,0-4 0,0 6 0,0-1 0,0 0 0,0 0 0,0 0 0,0 1 0,0 1 0,-3 3 0,-1 2 0,-4 3 0,0 0 0,-1 0 0,-1 0 0,-8 0 0,6 0 0,-13 0 0,14 0 0,-15 0 0,15 0 0,-14 0 0,13 0 0,-6 0 0,9 0 0,-9 0 0,6 0 0,-9 0 0,10 0 0,-4 0 0,6 0 0,-1 0 0,0 0 0,0 0 0,0 0 0,1 0 0,-1 0 0,1 0 0,0 0 0,5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7.3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24575,'16'0'0,"2"0"0,1 0 0,6 0 0,-6 0 0,8 0 0,-7 0 0,-3 0 0,0 0 0,-5 0 0,5 0 0,-7 0 0,0 0 0,-1 0 0,0 0 0,-4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8.5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24575,'0'10'0,"0"-1"0,0 2 0,0-1 0,0-1 0,0 1 0,0 0 0,0-1 0,0 1 0,0 0 0,0-1 0,0-4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49.6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24575,'5'0'0,"-2"0"0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0.9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24575,'12'0'0,"6"0"0,-6 0 0,13 0 0,-13 0 0,5 0 0,0 0 0,-5 0 0,13 0 0,-13 0 0,5 0 0,-7 0 0,-1 0 0,0 0 0,1 0 0,-6 0 0,1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2.6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24575,'15'0'0,"-5"0"0,14 0 0,-4 0 0,7 0 0,-1 0 0,1 0 0,0 0 0,-7 0 0,5 0 0,-6 0 0,0 0 0,6 0 0,-13 4 0,5-3 0,-7 4 0,0-5 0,-1 0 0,1 0 0,0 4 0,0-3 0,-1 3 0,1-4 0,-1 0 0,0 0 0,0 0 0,-1 0 0,0 0 0,0 0 0,-4 0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4.8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 24575,'7'0'0,"0"0"0,1 0 0,-4 4 0,-1 0 0,1 2 0,-4 2 0,4-4 0,-4 5 0,0-2 0,0 1 0,0 0 0,0 0 0,0-1 0,0 1 0,0-1 0,0 1 0,0-1 0,0 0 0,-4-3 0,-1-1 0,-4 1 0,-1-3 0,1 4 0,0-5 0,0 0 0,4 4 0,2 0 0,-2 2 0,4 0 0,-3-2 0,4 4 0,0-1 0,3-3 0,2-1 0,4-3 0,-1 0 0,2 0 0,-1 0 0,1 0 0,-1 0 0,0 0 0,1 0 0,0 0 0,0 0 0,-1 0 0,1 0 0,7 0 0,2 0 0,8 0 0,-7 0 0,5 0 0,-6 0 0,0 0 0,6 0 0,-13 0 0,5 0 0,-7 0 0,0 0 0,-5 0 0,-1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6.4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24575,'8'0'0,"0"0"0,2 0 0,-1 0 0,0 0 0,-4 3 0,-2 1 0,-3 3 0,0 2 0,0-1 0,0 2 0,0-1 0,0 0 0,0 0 0,0-1 0,0 0 0,0 1 0,0-1 0,0 1 0,0-1 0,0 1 0,-4-5 0,3-1 0,-3-3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8:08:17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24575,'0'-20'0,"0"5"0,0-4 0,0 5 0,0 1 0,0-1 0,0 0 0,0 1 0,0-1 0,0 1 0,5 5 0,-3 2 0,4 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7.2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24575,'0'8'0,"0"0"0,0 2 0,4 0 0,1-1 0,0 0 0,-1 0 0,0-3 0,-3 1 0,8-6 0,-5 3 0,5-4 0,-1 0 0,0 0 0,1 0 0,-1 0 0,2 0 0,-2 0 0,2 0 0,0-4 0,0-2 0,-1-4 0,1 5 0,-5-4 0,4 8 0,-4-8 0,4 5 0,-1-5 0,-3 5 0,-2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8.4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24575,'0'23'0,"0"-15"0,0 33 0,0-11 0,0 0 0,0 7 0,0-10 0,0 0 0,0 0 0,0-8 0,0 6 0,0-13 0,4 5 0,-3-7 0,3 0 0,-4-1 0,0 1 0,0 0 0,5 0 0,-4-2 0,3 1 0,-4-5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1:59.9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29 116 24575,'-5'3'0,"2"2"0,3 3 0,0 2 0,0 0 0,4-1 0,2 1 0,3 0 0,1-1 0,0 1 0,-5 0 0,4-5 0,-4 4 0,5-4 0,0 1 0,-1 2 0,0-8 0,0 4 0,1 0 0,0-3 0,-1 4 0,1-5 0,0 0 0,-1 0 0,1 0 0,0 0 0,-1 0 0,1 0 0,0 0 0,0 0 0,-1 0 0,1 0 0,0 0 0,-1-5 0,1 0 0,-1-4 0,1-1 0,-6 1 0,5-1 0,-8 1 0,3-1 0,0 0 0,-2 0 0,2 0 0,-4 0 0,0-7 0,0 5 0,0-5 0,0 7 0,0 0 0,0 0 0,0 1 0,0-1 0,0 1 0,0 0 0,0-1 0,0 1 0,-4 0 0,-1 4 0,-4 2 0,-9 3 0,7 0 0,-7 0 0,1 0 0,-3 0 0,1 0 0,1 0 0,9 0 0,-1 0 0,0 0 0,0 0 0,0 4 0,1 2 0,-1 3 0,0 1 0,1-1 0,-1 1 0,0 0 0,0-1 0,-1 9 0,1-7 0,-2 7 0,2-9 0,1 1 0,-1 0 0,4-1 0,-2-4 0,6 3 0,-2-7 0,4 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07.9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278 1 24575,'-11'0'0,"-1"0"0,3 0 0,3 4 0,-3 2 0,4 3 0,-4 0 0,4 1 0,-3-6 0,7 5 0,-8-8 0,8 8 0,-8-8 0,8 7 0,-3-3 0,-1 0 0,4 3 0,-3-3 0,4 4 0,-5-4 0,4 3 0,-3-3 0,0 0 0,2 3 0,-6-3 0,3 0 0,0 3 0,1-3 0,0 1 0,3 2 0,-8-2 0,4 3 0,-4-4 0,4 3 0,1-3 0,-1 0 0,4 4 0,-8-8 0,8 8 0,-3-4 0,0 0 0,3 4 0,-4-4 0,1 0 0,3 3 0,-4-4 0,5 5 0,0-1 0,-4-3 0,3 2 0,-3-2 0,4 4 0,0-1 0,0 0 0,0 1 0,0 0 0,0-1 0,0 1 0,0 0 0,0 0 0,0 0 0,0 0 0,0 0 0,0 0 0,0 1 0,0-2 0,0 2 0,0-2 0,0 1 0,0-1 0,-4 1 0,3 0 0,-3 0 0,1 0 0,2 0 0,-3-1 0,4 1 0,-3 0 0,2 1 0,-3-1 0,4 1 0,0-1 0,-4 1 0,3-1 0,-4 0 0,1 0 0,3 1 0,-3 0 0,4-1 0,0 0 0,0-1 0,0 2 0,0-1 0,0 1 0,0-1 0,0 1 0,0-1 0,0 0 0,0 0 0,0 1 0,0 0 0,0-1 0,0 0 0,0 0 0,0 1 0,0 0 0,0-1 0,0 1 0,0 0 0,0-1 0,0 0 0,0 0 0,0 0 0,0 0 0,0 0 0,0 0 0,0-1 0,0 1 0,3-5 0,1 0 0,3-4 0,1 0 0,0 0 0,1 0 0,-1 0 0,2 0 0,-2 0 0,2 0 0,-2 0 0,1 0 0,-1 0 0,1 0 0,-1 0 0,0 0 0,0 0 0,0 0 0,-1 0 0,0 0 0,-3-5 0,4 4 0,-7-7 0,8 7 0,-5-2 0,5-1 0,-1 3 0,-3-7 0,2 4 0,-3-2 0,1-2 0,2 7 0,-5-8 0,6 8 0,-7-7 0,8 7 0,-5-7 0,2 3 0,2 1 0,-7-4 0,7 2 0,-7-3 0,8 4 0,-8-3 0,7 3 0,-7-3 0,7 3 0,-7-3 0,3 3 0,-1 0 0,-2-3 0,2 4 0,1-5 0,-3 1 0,6 0 0,-7 0 0,4 1 0,0 2 0,-3-3 0,3 4 0,1-2 0,-4-2 0,6 4 0,-6-5 0,7 5 0,-7-4 0,7 3 0,-7-4 0,7 4 0,-7-4 0,7 5 0,-8-5 0,8 0 0,-7 0 0,8 0 0,-8 1 0,8-2 0,-8 1 0,3-1 0,0 1 0,-3-1 0,2 2 0,1-2 0,-2 1 0,5 0 0,-6 0 0,3 1 0,0-2 0,-3 1 0,4-1 0,-5 0 0,0 0 0,4 5 0,-3-4 0,3-4 0,-4 1 0,5-5 0,-4 3 0,3 3 0,0-3 0,-3 4 0,4 0 0,-5 0 0,0 0 0,0 1 0,0-1 0,0 0 0,0 0 0,0 1 0,0-1 0,0 1 0,0-1 0,0 1 0,0 0 0,0-1 0,0 1 0,0-1 0,0 1 0,0 0 0,0 0 0,0 1 0,0-1 0,0 0 0,0 0 0,0 0 0,-4 0 0,3 0 0,-7 5 0,7-5 0,-7 8 0,2-8 0,-3 5 0,0-2 0,1-1 0,0 6 0,-1-2 0,1 3 0,-2 0 0,2 0 0,-2 0 0,2 0 0,-1 0 0,0 0 0,-1 0 0,1 0 0,0 0 0,0 0 0,1 3 0,-1 2 0,1 2 0,1-2 0,2-2 0,2-3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12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75 24575,'19'0'0,"2"0"0,5 0 0,1 0 0,11 0 0,-8 0 0,7 0 0,-10-6 0,0 4 0,0-10 0,0 11 0,-8-10 0,-1 10 0,-8-3 0,-1 4 0,1 0 0,0-5 0,-1 4 0,1-3 0,0 0 0,-1 3 0,0-8 0,-1 8 0,1-7 0,-5 7 0,0-2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13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24575,'0'11'0,"0"0"0,0-1 0,0 0 0,0-1 0,0 1 0,0 0 0,0-1 0,0 1 0,0-1 0,4 0 0,-3 0 0,6-1 0,-6 1 0,2-1 0,-3 0 0,0-1 0,0 1 0,0 0 0,5-4 0,-4 4 0,3-2 0,-4 3 0,0 0 0,0-5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14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16.2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24575,'0'8'0,"0"0"0,0 1 0,0-1 0,0 2 0,0-2 0,0 1 0,0 0 0,0-1 0,0 0 0,0 1 0,0-1 0,0 1 0,0-2 0,0 1 0,0 0 0,4-4 0,-3 0 0,2-4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20.6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 24575,'0'7'0,"0"1"0,0 0 0,0 1 0,0 0 0,0-1 0,0 0 0,0 0 0,0 0 0,0-1 0,0 0 0,0 0 0,0 0 0,0 1 0,0-1 0,0 1 0,0 0 0,0-1 0,0 1 0,0-1 0,0-6 0,0-7 0,0-3 0,0-4 0,4 3 0,-3 0 0,4 0 0,-1 5 0,-3-4 0,8 4 0,-8-4 0,7-1 0,-7 2 0,4-2 0,-1 5 0,-3-3 0,8 7 0,-8-8 0,6 4 0,-6-4 0,7 5 0,-4-3 0,5 6 0,-2-2 0,1 3 0,0 0 0,0 0 0,-1 0 0,-3 3 0,-1 2 0,-3 3 0,0 1 0,0-1 0,0 0 0,0-1 0,0 1 0,0-1 0,0 0 0,0 0 0,0 0 0,0 0 0,0 0 0,0 0 0,0 0 0,0 0 0,0 0 0,0 0 0,0 0 0,0 0 0,0-6 0,0-7 0,0-2 0,0-5 0,0 5 0,0-2 0,5 5 0,-4-3 0,3 2 0,-4-3 0,4 0 0,-3 0 0,4 1 0,-5-1 0,0 2 0,4 2 0,-3-2 0,7 2 0,-8-3 0,8 4 0,-4 1 0,4 3 0,-1 0 0,-3 2 0,-1 2 0,-3 3 0,0 1 0,0-1 0,0 0 0,0 1 0,0-1 0,0 1 0,0-1 0,0 1 0,0-1 0,0 0 0,0 0 0,0 0 0,0-1 0,0-2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7:32:23.0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77 24575,'8'0'0,"0"0"0,9 0 0,-5 0 0,5 0 0,0 0 0,-5 0 0,5 0 0,0 0 0,-5 0 0,5 0 0,-7 0 0,0 0 0,-1 0 0,1 0 0,8 0 0,-7 0 0,7 0 0,-9 0 0,1 0 0,0 0 0,-1 0 0,-4-3 0,3 2 0,-7-7 0,3 4 0,-4-5 0,0 2 0,0-1 0,0 0 0,-3 0 0,-2 4 0,-4 1 0,-9-3 0,7 4 0,-15-4 0,15 6 0,-14 0 0,13 0 0,-13 0 0,13 0 0,-13 0 0,13 0 0,-13 0 0,13 0 0,-5 0 0,7 0 0,0 0 0,0 0 0,1 0 0,0 0 0,0 0 0,0 0 0,0 0 0,1 0 0,-1 0 0,5 5 0,0-1 0,1 5 0,2 0 0,-3-1 0,4 2 0,0-1 0,0 0 0,0 1 0,0 0 0,5-1 0,0-3 0,5 2 0,-1-2 0,1 4 0,0-5 0,0 4 0,-5-5 0,4 1 0,-8 2 0,7-6 0,-3 3 0,0 0 0,2-3 0,-3 4 0,5-5 0,-2 0 0,2 0 0,-1 0 0,1 0 0,0 0 0,-1 0 0,1 0 0,-1 0 0,0 0 0,0 0 0,2 0 0,-2 0 0,0 0 0,-4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34D6C-1E1F-2E47-9DC6-9C234AEE0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8F7706-A450-B14D-95A9-9E5AEF828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77E30-ECC2-9040-9378-984C49A5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667B0-6A88-CA4F-8672-DEAB6E31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2D04D-967B-E04B-A8E8-F1F650FE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596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C4623-1D42-6E47-9917-91726C28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C2AE72-547D-0F44-B35A-EF6AD12EB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9A609-2480-DB49-980F-8F94AC50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63426-577F-F549-BDA3-EE40D87B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C6968-0C15-2A49-B92F-BF073693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338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6BA769-4B16-3144-8EAA-86078219A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55FB41-F61A-9645-A44C-29C7AEF6E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8F05B-9148-ED47-B156-73BFC679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1FF1E-FF1B-2047-95E2-98BC9A59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C8AF5-F7D9-4444-91BA-CF957474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199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C958-B9F2-BA42-873C-3507A160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C661B-5061-1149-86E7-B7D41E17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6C07B-2928-814D-808D-B34B9969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6A672-5EA3-984D-A0AB-30901503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048D5-714E-A543-9952-2A157619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936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7B61C-1C6B-C14E-BA3B-2614B0EE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5951C-3720-854D-8EE5-94837E4F3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CC8FA-64EF-E44B-A8A8-75E1F7B5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F9FC5-39EC-B343-8B4E-CB28A9D92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5E831-4E39-2746-BDBF-0D4B58CA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442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126A0-9822-3148-99AF-581AA4D3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E9835-D3B4-8045-8CC9-A5EB700C9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210B1E-2772-5F4E-824C-8E45440B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BAF0BE-FE76-9649-93B3-9399A665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A326BD-948D-074D-8873-0BF6F6C7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3F7D0-EBB9-E645-A4C6-B99B677D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55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86E1F-AEF9-124B-A30C-9B7EC08A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62F2F-1B57-9143-B06B-750E29ADD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4603CA-BCE2-3C4E-BD58-230B38332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5C3227-E0EC-EE42-8F09-C67C8907B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C35BDC-D331-6442-A7BE-D48B1B815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70D0B4-DF55-C442-BD67-86C5ED01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9126BB-6F49-234C-A66E-BC812BC2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A9EBE-A701-AD47-AFC3-F126264C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7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24B6E-1F67-5E4B-BFFB-BE43179F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0CD2D9-7B7B-5A4F-93FB-70E8F11E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0B6122-EB35-2C49-9D92-27977F57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0499AB-03BD-1B41-996B-6FEAF736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512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F7AA8A-E7F5-0049-9F02-CF30B9A8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CBDC5-F095-6240-820C-146C82D2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8420C9-F846-0149-9AB2-47DEFCD4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904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41E27-68F2-D242-A2D7-EAE6C350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C04C1-1F93-0A43-BAF5-E3679975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D3284E-189C-7A4B-992C-EC1CDBEC2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04F2F3-39E2-494D-B8E7-C661388D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6E9953-3866-ED41-821B-2A51BF21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B7CD0F-4786-6649-A97E-D19FAC69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75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5720C-6E7E-554A-94CA-2D6478A6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4B7EDD-295E-0344-8B27-0DF072B86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857A59-B426-D644-8194-8A3210AE4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FABC5-512B-4141-A7C6-9D149D3C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A6402-913D-F54E-94DD-DFBB2B1C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DE477B-F4D5-5C4D-A562-001196D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789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896BC3-FB9E-794B-ABD4-29FA2DC4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C22F4B-165A-3149-83EA-0EEAFAA3C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5FF14-341B-DE43-8D2A-FC30619AF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F6E26-C747-564C-BABE-1CBA9C91E108}" type="datetimeFigureOut">
              <a:rPr kumimoji="1" lang="ko-Kore-KR" altLang="en-US" smtClean="0"/>
              <a:t>2020. 12. 22.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89F9D-3F6B-944A-ADC4-1E69343DE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FCBC3-0EEF-6C43-9705-EF0C91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FE1F4-7EB1-CB49-B4E5-183F6B8BA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44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0.png"/><Relationship Id="rId18" Type="http://schemas.openxmlformats.org/officeDocument/2006/relationships/customXml" Target="../ink/ink106.xml"/><Relationship Id="rId26" Type="http://schemas.openxmlformats.org/officeDocument/2006/relationships/image" Target="../media/image120.png"/><Relationship Id="rId39" Type="http://schemas.openxmlformats.org/officeDocument/2006/relationships/customXml" Target="../ink/ink116.xml"/><Relationship Id="rId21" Type="http://schemas.openxmlformats.org/officeDocument/2006/relationships/customXml" Target="../ink/ink107.xml"/><Relationship Id="rId34" Type="http://schemas.openxmlformats.org/officeDocument/2006/relationships/image" Target="../media/image124.png"/><Relationship Id="rId42" Type="http://schemas.openxmlformats.org/officeDocument/2006/relationships/image" Target="../media/image128.png"/><Relationship Id="rId47" Type="http://schemas.openxmlformats.org/officeDocument/2006/relationships/customXml" Target="../ink/ink120.xml"/><Relationship Id="rId50" Type="http://schemas.openxmlformats.org/officeDocument/2006/relationships/image" Target="../media/image132.png"/><Relationship Id="rId55" Type="http://schemas.openxmlformats.org/officeDocument/2006/relationships/customXml" Target="../ink/ink124.xml"/><Relationship Id="rId63" Type="http://schemas.openxmlformats.org/officeDocument/2006/relationships/image" Target="../media/image139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6" Type="http://schemas.openxmlformats.org/officeDocument/2006/relationships/customXml" Target="../ink/ink105.xml"/><Relationship Id="rId29" Type="http://schemas.openxmlformats.org/officeDocument/2006/relationships/customXml" Target="../ink/ink111.xml"/><Relationship Id="rId11" Type="http://schemas.openxmlformats.org/officeDocument/2006/relationships/image" Target="../media/image1120.png"/><Relationship Id="rId24" Type="http://schemas.openxmlformats.org/officeDocument/2006/relationships/image" Target="../media/image119.png"/><Relationship Id="rId32" Type="http://schemas.openxmlformats.org/officeDocument/2006/relationships/image" Target="../media/image123.png"/><Relationship Id="rId37" Type="http://schemas.openxmlformats.org/officeDocument/2006/relationships/customXml" Target="../ink/ink115.xml"/><Relationship Id="rId40" Type="http://schemas.openxmlformats.org/officeDocument/2006/relationships/image" Target="../media/image127.png"/><Relationship Id="rId45" Type="http://schemas.openxmlformats.org/officeDocument/2006/relationships/customXml" Target="../ink/ink119.xml"/><Relationship Id="rId53" Type="http://schemas.openxmlformats.org/officeDocument/2006/relationships/customXml" Target="../ink/ink123.xml"/><Relationship Id="rId58" Type="http://schemas.openxmlformats.org/officeDocument/2006/relationships/image" Target="../media/image136.png"/><Relationship Id="rId5" Type="http://schemas.openxmlformats.org/officeDocument/2006/relationships/image" Target="../media/image1080.png"/><Relationship Id="rId61" Type="http://schemas.openxmlformats.org/officeDocument/2006/relationships/customXml" Target="../ink/ink127.xml"/><Relationship Id="rId19" Type="http://schemas.openxmlformats.org/officeDocument/2006/relationships/image" Target="../media/image116.png"/><Relationship Id="rId14" Type="http://schemas.openxmlformats.org/officeDocument/2006/relationships/customXml" Target="../ink/ink104.xml"/><Relationship Id="rId22" Type="http://schemas.openxmlformats.org/officeDocument/2006/relationships/image" Target="../media/image118.png"/><Relationship Id="rId27" Type="http://schemas.openxmlformats.org/officeDocument/2006/relationships/customXml" Target="../ink/ink110.xml"/><Relationship Id="rId30" Type="http://schemas.openxmlformats.org/officeDocument/2006/relationships/image" Target="../media/image122.png"/><Relationship Id="rId35" Type="http://schemas.openxmlformats.org/officeDocument/2006/relationships/customXml" Target="../ink/ink114.xml"/><Relationship Id="rId43" Type="http://schemas.openxmlformats.org/officeDocument/2006/relationships/customXml" Target="../ink/ink118.xml"/><Relationship Id="rId48" Type="http://schemas.openxmlformats.org/officeDocument/2006/relationships/image" Target="../media/image131.png"/><Relationship Id="rId56" Type="http://schemas.openxmlformats.org/officeDocument/2006/relationships/image" Target="../media/image135.png"/><Relationship Id="rId8" Type="http://schemas.openxmlformats.org/officeDocument/2006/relationships/customXml" Target="../ink/ink101.xml"/><Relationship Id="rId51" Type="http://schemas.openxmlformats.org/officeDocument/2006/relationships/customXml" Target="../ink/ink122.xml"/><Relationship Id="rId3" Type="http://schemas.openxmlformats.org/officeDocument/2006/relationships/image" Target="../media/image111.png"/><Relationship Id="rId12" Type="http://schemas.openxmlformats.org/officeDocument/2006/relationships/customXml" Target="../ink/ink103.xml"/><Relationship Id="rId17" Type="http://schemas.openxmlformats.org/officeDocument/2006/relationships/image" Target="../media/image115.png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38" Type="http://schemas.openxmlformats.org/officeDocument/2006/relationships/image" Target="../media/image126.png"/><Relationship Id="rId46" Type="http://schemas.openxmlformats.org/officeDocument/2006/relationships/image" Target="../media/image130.png"/><Relationship Id="rId59" Type="http://schemas.openxmlformats.org/officeDocument/2006/relationships/customXml" Target="../ink/ink126.xml"/><Relationship Id="rId20" Type="http://schemas.openxmlformats.org/officeDocument/2006/relationships/image" Target="../media/image117.png"/><Relationship Id="rId41" Type="http://schemas.openxmlformats.org/officeDocument/2006/relationships/customXml" Target="../ink/ink117.xml"/><Relationship Id="rId54" Type="http://schemas.openxmlformats.org/officeDocument/2006/relationships/image" Target="../media/image134.png"/><Relationship Id="rId6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5" Type="http://schemas.openxmlformats.org/officeDocument/2006/relationships/image" Target="../media/image114.png"/><Relationship Id="rId23" Type="http://schemas.openxmlformats.org/officeDocument/2006/relationships/customXml" Target="../ink/ink108.xml"/><Relationship Id="rId28" Type="http://schemas.openxmlformats.org/officeDocument/2006/relationships/image" Target="../media/image121.png"/><Relationship Id="rId36" Type="http://schemas.openxmlformats.org/officeDocument/2006/relationships/image" Target="../media/image125.png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customXml" Target="../ink/ink102.xml"/><Relationship Id="rId31" Type="http://schemas.openxmlformats.org/officeDocument/2006/relationships/customXml" Target="../ink/ink112.xml"/><Relationship Id="rId44" Type="http://schemas.openxmlformats.org/officeDocument/2006/relationships/image" Target="../media/image129.png"/><Relationship Id="rId52" Type="http://schemas.openxmlformats.org/officeDocument/2006/relationships/image" Target="../media/image133.png"/><Relationship Id="rId60" Type="http://schemas.openxmlformats.org/officeDocument/2006/relationships/image" Target="../media/image137.png"/><Relationship Id="rId4" Type="http://schemas.openxmlformats.org/officeDocument/2006/relationships/customXml" Target="../ink/ink100.xml"/><Relationship Id="rId9" Type="http://schemas.openxmlformats.org/officeDocument/2006/relationships/image" Target="../media/image11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.xml"/><Relationship Id="rId21" Type="http://schemas.openxmlformats.org/officeDocument/2006/relationships/image" Target="../media/image24.png"/><Relationship Id="rId42" Type="http://schemas.openxmlformats.org/officeDocument/2006/relationships/customXml" Target="../ink/ink32.xml"/><Relationship Id="rId63" Type="http://schemas.openxmlformats.org/officeDocument/2006/relationships/image" Target="../media/image45.png"/><Relationship Id="rId84" Type="http://schemas.openxmlformats.org/officeDocument/2006/relationships/image" Target="../media/image55.png"/><Relationship Id="rId138" Type="http://schemas.openxmlformats.org/officeDocument/2006/relationships/customXml" Target="../ink/ink81.xml"/><Relationship Id="rId159" Type="http://schemas.openxmlformats.org/officeDocument/2006/relationships/customXml" Target="../ink/ink92.xml"/><Relationship Id="rId170" Type="http://schemas.openxmlformats.org/officeDocument/2006/relationships/customXml" Target="../ink/ink98.xml"/><Relationship Id="rId107" Type="http://schemas.openxmlformats.org/officeDocument/2006/relationships/customXml" Target="../ink/ink65.xml"/><Relationship Id="rId11" Type="http://schemas.openxmlformats.org/officeDocument/2006/relationships/image" Target="../media/image19.png"/><Relationship Id="rId32" Type="http://schemas.openxmlformats.org/officeDocument/2006/relationships/customXml" Target="../ink/ink27.xml"/><Relationship Id="rId53" Type="http://schemas.openxmlformats.org/officeDocument/2006/relationships/image" Target="../media/image40.png"/><Relationship Id="rId74" Type="http://schemas.openxmlformats.org/officeDocument/2006/relationships/customXml" Target="../ink/ink48.xml"/><Relationship Id="rId128" Type="http://schemas.openxmlformats.org/officeDocument/2006/relationships/image" Target="../media/image77.png"/><Relationship Id="rId149" Type="http://schemas.openxmlformats.org/officeDocument/2006/relationships/customXml" Target="../ink/ink87.xml"/><Relationship Id="rId5" Type="http://schemas.openxmlformats.org/officeDocument/2006/relationships/image" Target="../media/image16.png"/><Relationship Id="rId95" Type="http://schemas.openxmlformats.org/officeDocument/2006/relationships/customXml" Target="../ink/ink59.xml"/><Relationship Id="rId160" Type="http://schemas.openxmlformats.org/officeDocument/2006/relationships/image" Target="../media/image92.png"/><Relationship Id="rId22" Type="http://schemas.openxmlformats.org/officeDocument/2006/relationships/customXml" Target="../ink/ink22.xml"/><Relationship Id="rId43" Type="http://schemas.openxmlformats.org/officeDocument/2006/relationships/image" Target="../media/image35.png"/><Relationship Id="rId64" Type="http://schemas.openxmlformats.org/officeDocument/2006/relationships/customXml" Target="../ink/ink43.xml"/><Relationship Id="rId118" Type="http://schemas.openxmlformats.org/officeDocument/2006/relationships/image" Target="../media/image72.png"/><Relationship Id="rId139" Type="http://schemas.openxmlformats.org/officeDocument/2006/relationships/image" Target="../media/image82.png"/><Relationship Id="rId85" Type="http://schemas.openxmlformats.org/officeDocument/2006/relationships/customXml" Target="../ink/ink54.xml"/><Relationship Id="rId150" Type="http://schemas.openxmlformats.org/officeDocument/2006/relationships/image" Target="../media/image87.png"/><Relationship Id="rId171" Type="http://schemas.openxmlformats.org/officeDocument/2006/relationships/image" Target="../media/image97.png"/><Relationship Id="rId12" Type="http://schemas.openxmlformats.org/officeDocument/2006/relationships/customXml" Target="../ink/ink17.xml"/><Relationship Id="rId33" Type="http://schemas.openxmlformats.org/officeDocument/2006/relationships/image" Target="../media/image30.png"/><Relationship Id="rId108" Type="http://schemas.openxmlformats.org/officeDocument/2006/relationships/image" Target="../media/image67.png"/><Relationship Id="rId129" Type="http://schemas.openxmlformats.org/officeDocument/2006/relationships/customXml" Target="../ink/ink76.xml"/><Relationship Id="rId54" Type="http://schemas.openxmlformats.org/officeDocument/2006/relationships/customXml" Target="../ink/ink38.xml"/><Relationship Id="rId75" Type="http://schemas.openxmlformats.org/officeDocument/2006/relationships/image" Target="../media/image51.png"/><Relationship Id="rId96" Type="http://schemas.openxmlformats.org/officeDocument/2006/relationships/image" Target="../media/image61.png"/><Relationship Id="rId140" Type="http://schemas.openxmlformats.org/officeDocument/2006/relationships/customXml" Target="../ink/ink82.xml"/><Relationship Id="rId161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23" Type="http://schemas.openxmlformats.org/officeDocument/2006/relationships/image" Target="../media/image25.png"/><Relationship Id="rId28" Type="http://schemas.openxmlformats.org/officeDocument/2006/relationships/customXml" Target="../ink/ink25.xml"/><Relationship Id="rId49" Type="http://schemas.openxmlformats.org/officeDocument/2006/relationships/image" Target="../media/image38.png"/><Relationship Id="rId114" Type="http://schemas.openxmlformats.org/officeDocument/2006/relationships/image" Target="../media/image70.png"/><Relationship Id="rId119" Type="http://schemas.openxmlformats.org/officeDocument/2006/relationships/customXml" Target="../ink/ink71.xml"/><Relationship Id="rId44" Type="http://schemas.openxmlformats.org/officeDocument/2006/relationships/customXml" Target="../ink/ink33.xml"/><Relationship Id="rId60" Type="http://schemas.openxmlformats.org/officeDocument/2006/relationships/customXml" Target="../ink/ink41.xml"/><Relationship Id="rId65" Type="http://schemas.openxmlformats.org/officeDocument/2006/relationships/image" Target="../media/image46.png"/><Relationship Id="rId81" Type="http://schemas.openxmlformats.org/officeDocument/2006/relationships/image" Target="../media/image54.png"/><Relationship Id="rId86" Type="http://schemas.openxmlformats.org/officeDocument/2006/relationships/image" Target="../media/image56.png"/><Relationship Id="rId130" Type="http://schemas.openxmlformats.org/officeDocument/2006/relationships/image" Target="../media/image78.png"/><Relationship Id="rId135" Type="http://schemas.openxmlformats.org/officeDocument/2006/relationships/customXml" Target="../ink/ink79.xml"/><Relationship Id="rId151" Type="http://schemas.openxmlformats.org/officeDocument/2006/relationships/customXml" Target="../ink/ink88.xml"/><Relationship Id="rId156" Type="http://schemas.openxmlformats.org/officeDocument/2006/relationships/image" Target="../media/image90.png"/><Relationship Id="rId172" Type="http://schemas.openxmlformats.org/officeDocument/2006/relationships/customXml" Target="../ink/ink99.xml"/><Relationship Id="rId13" Type="http://schemas.openxmlformats.org/officeDocument/2006/relationships/image" Target="../media/image20.png"/><Relationship Id="rId18" Type="http://schemas.openxmlformats.org/officeDocument/2006/relationships/customXml" Target="../ink/ink20.xml"/><Relationship Id="rId39" Type="http://schemas.openxmlformats.org/officeDocument/2006/relationships/image" Target="../media/image33.png"/><Relationship Id="rId109" Type="http://schemas.openxmlformats.org/officeDocument/2006/relationships/customXml" Target="../ink/ink66.xml"/><Relationship Id="rId34" Type="http://schemas.openxmlformats.org/officeDocument/2006/relationships/customXml" Target="../ink/ink28.xml"/><Relationship Id="rId50" Type="http://schemas.openxmlformats.org/officeDocument/2006/relationships/customXml" Target="../ink/ink36.xml"/><Relationship Id="rId55" Type="http://schemas.openxmlformats.org/officeDocument/2006/relationships/image" Target="../media/image41.png"/><Relationship Id="rId76" Type="http://schemas.openxmlformats.org/officeDocument/2006/relationships/customXml" Target="../ink/ink49.xml"/><Relationship Id="rId97" Type="http://schemas.openxmlformats.org/officeDocument/2006/relationships/customXml" Target="../ink/ink60.xml"/><Relationship Id="rId104" Type="http://schemas.openxmlformats.org/officeDocument/2006/relationships/image" Target="../media/image65.png"/><Relationship Id="rId120" Type="http://schemas.openxmlformats.org/officeDocument/2006/relationships/image" Target="../media/image73.png"/><Relationship Id="rId125" Type="http://schemas.openxmlformats.org/officeDocument/2006/relationships/customXml" Target="../ink/ink74.xml"/><Relationship Id="rId141" Type="http://schemas.openxmlformats.org/officeDocument/2006/relationships/image" Target="../media/image83.png"/><Relationship Id="rId146" Type="http://schemas.openxmlformats.org/officeDocument/2006/relationships/image" Target="../media/image85.png"/><Relationship Id="rId167" Type="http://schemas.openxmlformats.org/officeDocument/2006/relationships/customXml" Target="../ink/ink96.xml"/><Relationship Id="rId7" Type="http://schemas.openxmlformats.org/officeDocument/2006/relationships/image" Target="../media/image17.png"/><Relationship Id="rId71" Type="http://schemas.openxmlformats.org/officeDocument/2006/relationships/image" Target="../media/image49.png"/><Relationship Id="rId92" Type="http://schemas.openxmlformats.org/officeDocument/2006/relationships/image" Target="../media/image59.png"/><Relationship Id="rId162" Type="http://schemas.openxmlformats.org/officeDocument/2006/relationships/image" Target="../media/image93.png"/><Relationship Id="rId2" Type="http://schemas.openxmlformats.org/officeDocument/2006/relationships/image" Target="../media/image14.png"/><Relationship Id="rId29" Type="http://schemas.openxmlformats.org/officeDocument/2006/relationships/image" Target="../media/image28.png"/><Relationship Id="rId24" Type="http://schemas.openxmlformats.org/officeDocument/2006/relationships/customXml" Target="../ink/ink23.xml"/><Relationship Id="rId40" Type="http://schemas.openxmlformats.org/officeDocument/2006/relationships/customXml" Target="../ink/ink31.xml"/><Relationship Id="rId45" Type="http://schemas.openxmlformats.org/officeDocument/2006/relationships/image" Target="../media/image36.png"/><Relationship Id="rId66" Type="http://schemas.openxmlformats.org/officeDocument/2006/relationships/customXml" Target="../ink/ink44.xml"/><Relationship Id="rId87" Type="http://schemas.openxmlformats.org/officeDocument/2006/relationships/customXml" Target="../ink/ink55.xml"/><Relationship Id="rId110" Type="http://schemas.openxmlformats.org/officeDocument/2006/relationships/image" Target="../media/image68.png"/><Relationship Id="rId115" Type="http://schemas.openxmlformats.org/officeDocument/2006/relationships/customXml" Target="../ink/ink69.xml"/><Relationship Id="rId131" Type="http://schemas.openxmlformats.org/officeDocument/2006/relationships/customXml" Target="../ink/ink77.xml"/><Relationship Id="rId136" Type="http://schemas.openxmlformats.org/officeDocument/2006/relationships/customXml" Target="../ink/ink80.xml"/><Relationship Id="rId157" Type="http://schemas.openxmlformats.org/officeDocument/2006/relationships/customXml" Target="../ink/ink91.xml"/><Relationship Id="rId61" Type="http://schemas.openxmlformats.org/officeDocument/2006/relationships/image" Target="../media/image44.png"/><Relationship Id="rId82" Type="http://schemas.openxmlformats.org/officeDocument/2006/relationships/customXml" Target="../ink/ink52.xml"/><Relationship Id="rId152" Type="http://schemas.openxmlformats.org/officeDocument/2006/relationships/image" Target="../media/image88.png"/><Relationship Id="rId173" Type="http://schemas.openxmlformats.org/officeDocument/2006/relationships/image" Target="../media/image98.png"/><Relationship Id="rId19" Type="http://schemas.openxmlformats.org/officeDocument/2006/relationships/image" Target="../media/image23.png"/><Relationship Id="rId14" Type="http://schemas.openxmlformats.org/officeDocument/2006/relationships/customXml" Target="../ink/ink18.xml"/><Relationship Id="rId30" Type="http://schemas.openxmlformats.org/officeDocument/2006/relationships/customXml" Target="../ink/ink26.xml"/><Relationship Id="rId35" Type="http://schemas.openxmlformats.org/officeDocument/2006/relationships/image" Target="../media/image31.png"/><Relationship Id="rId56" Type="http://schemas.openxmlformats.org/officeDocument/2006/relationships/customXml" Target="../ink/ink39.xml"/><Relationship Id="rId77" Type="http://schemas.openxmlformats.org/officeDocument/2006/relationships/image" Target="../media/image52.png"/><Relationship Id="rId100" Type="http://schemas.openxmlformats.org/officeDocument/2006/relationships/image" Target="../media/image63.png"/><Relationship Id="rId105" Type="http://schemas.openxmlformats.org/officeDocument/2006/relationships/customXml" Target="../ink/ink64.xml"/><Relationship Id="rId126" Type="http://schemas.openxmlformats.org/officeDocument/2006/relationships/image" Target="../media/image76.png"/><Relationship Id="rId147" Type="http://schemas.openxmlformats.org/officeDocument/2006/relationships/customXml" Target="../ink/ink86.xml"/><Relationship Id="rId168" Type="http://schemas.openxmlformats.org/officeDocument/2006/relationships/customXml" Target="../ink/ink97.xml"/><Relationship Id="rId8" Type="http://schemas.openxmlformats.org/officeDocument/2006/relationships/customXml" Target="../ink/ink15.xml"/><Relationship Id="rId51" Type="http://schemas.openxmlformats.org/officeDocument/2006/relationships/image" Target="../media/image39.png"/><Relationship Id="rId72" Type="http://schemas.openxmlformats.org/officeDocument/2006/relationships/customXml" Target="../ink/ink47.xml"/><Relationship Id="rId93" Type="http://schemas.openxmlformats.org/officeDocument/2006/relationships/customXml" Target="../ink/ink58.xml"/><Relationship Id="rId98" Type="http://schemas.openxmlformats.org/officeDocument/2006/relationships/image" Target="../media/image62.png"/><Relationship Id="rId121" Type="http://schemas.openxmlformats.org/officeDocument/2006/relationships/customXml" Target="../ink/ink72.xml"/><Relationship Id="rId142" Type="http://schemas.openxmlformats.org/officeDocument/2006/relationships/customXml" Target="../ink/ink83.xml"/><Relationship Id="rId163" Type="http://schemas.openxmlformats.org/officeDocument/2006/relationships/customXml" Target="../ink/ink94.xml"/><Relationship Id="rId3" Type="http://schemas.openxmlformats.org/officeDocument/2006/relationships/image" Target="../media/image15.png"/><Relationship Id="rId25" Type="http://schemas.openxmlformats.org/officeDocument/2006/relationships/image" Target="../media/image26.png"/><Relationship Id="rId46" Type="http://schemas.openxmlformats.org/officeDocument/2006/relationships/customXml" Target="../ink/ink34.xml"/><Relationship Id="rId67" Type="http://schemas.openxmlformats.org/officeDocument/2006/relationships/image" Target="../media/image47.png"/><Relationship Id="rId116" Type="http://schemas.openxmlformats.org/officeDocument/2006/relationships/image" Target="../media/image71.png"/><Relationship Id="rId137" Type="http://schemas.openxmlformats.org/officeDocument/2006/relationships/image" Target="../media/image81.png"/><Relationship Id="rId158" Type="http://schemas.openxmlformats.org/officeDocument/2006/relationships/image" Target="../media/image91.png"/><Relationship Id="rId20" Type="http://schemas.openxmlformats.org/officeDocument/2006/relationships/customXml" Target="../ink/ink21.xml"/><Relationship Id="rId41" Type="http://schemas.openxmlformats.org/officeDocument/2006/relationships/image" Target="../media/image34.png"/><Relationship Id="rId62" Type="http://schemas.openxmlformats.org/officeDocument/2006/relationships/customXml" Target="../ink/ink42.xml"/><Relationship Id="rId83" Type="http://schemas.openxmlformats.org/officeDocument/2006/relationships/customXml" Target="../ink/ink53.xml"/><Relationship Id="rId88" Type="http://schemas.openxmlformats.org/officeDocument/2006/relationships/image" Target="../media/image57.png"/><Relationship Id="rId111" Type="http://schemas.openxmlformats.org/officeDocument/2006/relationships/customXml" Target="../ink/ink67.xml"/><Relationship Id="rId132" Type="http://schemas.openxmlformats.org/officeDocument/2006/relationships/image" Target="../media/image79.png"/><Relationship Id="rId153" Type="http://schemas.openxmlformats.org/officeDocument/2006/relationships/customXml" Target="../ink/ink89.xml"/><Relationship Id="rId15" Type="http://schemas.openxmlformats.org/officeDocument/2006/relationships/image" Target="../media/image21.png"/><Relationship Id="rId36" Type="http://schemas.openxmlformats.org/officeDocument/2006/relationships/customXml" Target="../ink/ink29.xml"/><Relationship Id="rId57" Type="http://schemas.openxmlformats.org/officeDocument/2006/relationships/image" Target="../media/image42.png"/><Relationship Id="rId106" Type="http://schemas.openxmlformats.org/officeDocument/2006/relationships/image" Target="../media/image66.png"/><Relationship Id="rId127" Type="http://schemas.openxmlformats.org/officeDocument/2006/relationships/customXml" Target="../ink/ink75.xml"/><Relationship Id="rId10" Type="http://schemas.openxmlformats.org/officeDocument/2006/relationships/customXml" Target="../ink/ink16.xml"/><Relationship Id="rId31" Type="http://schemas.openxmlformats.org/officeDocument/2006/relationships/image" Target="../media/image29.png"/><Relationship Id="rId52" Type="http://schemas.openxmlformats.org/officeDocument/2006/relationships/customXml" Target="../ink/ink37.xml"/><Relationship Id="rId73" Type="http://schemas.openxmlformats.org/officeDocument/2006/relationships/image" Target="../media/image50.png"/><Relationship Id="rId78" Type="http://schemas.openxmlformats.org/officeDocument/2006/relationships/customXml" Target="../ink/ink50.xml"/><Relationship Id="rId94" Type="http://schemas.openxmlformats.org/officeDocument/2006/relationships/image" Target="../media/image60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122" Type="http://schemas.openxmlformats.org/officeDocument/2006/relationships/image" Target="../media/image74.png"/><Relationship Id="rId143" Type="http://schemas.openxmlformats.org/officeDocument/2006/relationships/image" Target="../media/image84.png"/><Relationship Id="rId148" Type="http://schemas.openxmlformats.org/officeDocument/2006/relationships/image" Target="../media/image86.png"/><Relationship Id="rId164" Type="http://schemas.openxmlformats.org/officeDocument/2006/relationships/image" Target="../media/image94.png"/><Relationship Id="rId169" Type="http://schemas.openxmlformats.org/officeDocument/2006/relationships/image" Target="../media/image96.png"/><Relationship Id="rId4" Type="http://schemas.openxmlformats.org/officeDocument/2006/relationships/customXml" Target="../ink/ink13.xml"/><Relationship Id="rId9" Type="http://schemas.openxmlformats.org/officeDocument/2006/relationships/image" Target="../media/image18.png"/><Relationship Id="rId26" Type="http://schemas.openxmlformats.org/officeDocument/2006/relationships/customXml" Target="../ink/ink24.xml"/><Relationship Id="rId47" Type="http://schemas.openxmlformats.org/officeDocument/2006/relationships/image" Target="../media/image37.png"/><Relationship Id="rId68" Type="http://schemas.openxmlformats.org/officeDocument/2006/relationships/customXml" Target="../ink/ink45.xml"/><Relationship Id="rId89" Type="http://schemas.openxmlformats.org/officeDocument/2006/relationships/customXml" Target="../ink/ink56.xml"/><Relationship Id="rId112" Type="http://schemas.openxmlformats.org/officeDocument/2006/relationships/image" Target="../media/image69.png"/><Relationship Id="rId133" Type="http://schemas.openxmlformats.org/officeDocument/2006/relationships/customXml" Target="../ink/ink78.xml"/><Relationship Id="rId154" Type="http://schemas.openxmlformats.org/officeDocument/2006/relationships/image" Target="../media/image89.png"/><Relationship Id="rId16" Type="http://schemas.openxmlformats.org/officeDocument/2006/relationships/customXml" Target="../ink/ink19.xml"/><Relationship Id="rId37" Type="http://schemas.openxmlformats.org/officeDocument/2006/relationships/image" Target="../media/image32.png"/><Relationship Id="rId58" Type="http://schemas.openxmlformats.org/officeDocument/2006/relationships/customXml" Target="../ink/ink40.xml"/><Relationship Id="rId79" Type="http://schemas.openxmlformats.org/officeDocument/2006/relationships/image" Target="../media/image53.png"/><Relationship Id="rId102" Type="http://schemas.openxmlformats.org/officeDocument/2006/relationships/image" Target="../media/image64.png"/><Relationship Id="rId123" Type="http://schemas.openxmlformats.org/officeDocument/2006/relationships/customXml" Target="../ink/ink73.xml"/><Relationship Id="rId144" Type="http://schemas.openxmlformats.org/officeDocument/2006/relationships/customXml" Target="../ink/ink84.xml"/><Relationship Id="rId90" Type="http://schemas.openxmlformats.org/officeDocument/2006/relationships/image" Target="../media/image58.png"/><Relationship Id="rId165" Type="http://schemas.openxmlformats.org/officeDocument/2006/relationships/customXml" Target="../ink/ink95.xml"/><Relationship Id="rId27" Type="http://schemas.openxmlformats.org/officeDocument/2006/relationships/image" Target="../media/image27.png"/><Relationship Id="rId48" Type="http://schemas.openxmlformats.org/officeDocument/2006/relationships/customXml" Target="../ink/ink35.xml"/><Relationship Id="rId69" Type="http://schemas.openxmlformats.org/officeDocument/2006/relationships/image" Target="../media/image48.png"/><Relationship Id="rId113" Type="http://schemas.openxmlformats.org/officeDocument/2006/relationships/customXml" Target="../ink/ink68.xml"/><Relationship Id="rId134" Type="http://schemas.openxmlformats.org/officeDocument/2006/relationships/image" Target="../media/image80.png"/><Relationship Id="rId80" Type="http://schemas.openxmlformats.org/officeDocument/2006/relationships/customXml" Target="../ink/ink51.xml"/><Relationship Id="rId155" Type="http://schemas.openxmlformats.org/officeDocument/2006/relationships/customXml" Target="../ink/ink90.xml"/><Relationship Id="rId17" Type="http://schemas.openxmlformats.org/officeDocument/2006/relationships/image" Target="../media/image22.png"/><Relationship Id="rId38" Type="http://schemas.openxmlformats.org/officeDocument/2006/relationships/customXml" Target="../ink/ink30.xml"/><Relationship Id="rId59" Type="http://schemas.openxmlformats.org/officeDocument/2006/relationships/image" Target="../media/image43.png"/><Relationship Id="rId103" Type="http://schemas.openxmlformats.org/officeDocument/2006/relationships/customXml" Target="../ink/ink63.xml"/><Relationship Id="rId124" Type="http://schemas.openxmlformats.org/officeDocument/2006/relationships/image" Target="../media/image75.png"/><Relationship Id="rId70" Type="http://schemas.openxmlformats.org/officeDocument/2006/relationships/customXml" Target="../ink/ink46.xml"/><Relationship Id="rId91" Type="http://schemas.openxmlformats.org/officeDocument/2006/relationships/customXml" Target="../ink/ink57.xml"/><Relationship Id="rId145" Type="http://schemas.openxmlformats.org/officeDocument/2006/relationships/customXml" Target="../ink/ink85.xml"/><Relationship Id="rId166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blog.naver.com/pyoyr/400031669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blog.naver.com/pyoyr/400031669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blog.naver.com/pyoyr/400031669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blog.naver.com/pyoyr/400031669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42" y="15158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Bagging </a:t>
            </a:r>
            <a:r>
              <a:rPr kumimoji="1" lang="en-US" altLang="ko-KR" dirty="0"/>
              <a:t>= Bootstrap + aggregation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" y="18987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1) </a:t>
            </a:r>
            <a:r>
              <a:rPr kumimoji="1" lang="ko-KR" altLang="en-US" sz="1800" dirty="0"/>
              <a:t>오리지널 데이터셋에서 </a:t>
            </a:r>
            <a:r>
              <a:rPr kumimoji="1" lang="ko-KR" altLang="en-US" sz="1800" dirty="0" err="1"/>
              <a:t>랜덤하게</a:t>
            </a:r>
            <a:r>
              <a:rPr kumimoji="1" lang="ko-KR" altLang="en-US" sz="1800" dirty="0"/>
              <a:t> 데이터를 복원 추출</a:t>
            </a:r>
            <a:r>
              <a:rPr kumimoji="1" lang="en-US" altLang="ko-KR" sz="1800" dirty="0"/>
              <a:t>(Bootstrap)</a:t>
            </a:r>
          </a:p>
          <a:p>
            <a:pPr marL="0" indent="0">
              <a:buNone/>
            </a:pPr>
            <a:r>
              <a:rPr kumimoji="1" lang="en-US" altLang="ko-KR" sz="1800" dirty="0"/>
              <a:t>2) </a:t>
            </a:r>
            <a:r>
              <a:rPr kumimoji="1" lang="ko-KR" altLang="en-US" sz="1800" dirty="0" err="1"/>
              <a:t>데이터셋</a:t>
            </a:r>
            <a:r>
              <a:rPr kumimoji="1" lang="ko-KR" altLang="en-US" sz="1800" dirty="0"/>
              <a:t> 각각에 대해 서로 다른 모델로 </a:t>
            </a:r>
            <a:r>
              <a:rPr kumimoji="1" lang="en-US" altLang="ko-KR" sz="1800" dirty="0"/>
              <a:t>fit</a:t>
            </a:r>
            <a:r>
              <a:rPr kumimoji="1" lang="ko-KR" altLang="en-US" sz="1800" dirty="0"/>
              <a:t>해서 여러 모델 생성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3) </a:t>
            </a:r>
            <a:r>
              <a:rPr kumimoji="1" lang="ko-KR" altLang="en-US" sz="1800" dirty="0"/>
              <a:t>각 모델의 </a:t>
            </a:r>
            <a:r>
              <a:rPr kumimoji="1" lang="ko-KR" altLang="en-US" sz="1800" dirty="0" err="1"/>
              <a:t>예측값에</a:t>
            </a:r>
            <a:r>
              <a:rPr kumimoji="1" lang="ko-KR" altLang="en-US" sz="1800" dirty="0"/>
              <a:t> 대한 평균으로 </a:t>
            </a:r>
            <a:r>
              <a:rPr kumimoji="1" lang="ko-KR" altLang="en-US" sz="1800" dirty="0" err="1"/>
              <a:t>최종결과물</a:t>
            </a:r>
            <a:r>
              <a:rPr kumimoji="1" lang="ko-KR" altLang="en-US" sz="1800" dirty="0"/>
              <a:t> 도출</a:t>
            </a:r>
            <a:endParaRPr kumimoji="1" lang="en-US" altLang="ko-KR" sz="1800" dirty="0"/>
          </a:p>
          <a:p>
            <a:endParaRPr kumimoji="1" lang="en-US" altLang="ko-KR" sz="1800" dirty="0"/>
          </a:p>
        </p:txBody>
      </p:sp>
      <p:pic>
        <p:nvPicPr>
          <p:cNvPr id="173" name="Picture 2">
            <a:extLst>
              <a:ext uri="{FF2B5EF4-FFF2-40B4-BE49-F238E27FC236}">
                <a16:creationId xmlns:a16="http://schemas.microsoft.com/office/drawing/2014/main" id="{F7D51B6B-915E-634D-BF88-7562D644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91" y="3364684"/>
            <a:ext cx="51498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BFBA1B8-9600-C847-8C37-DED3C2AE6DEA}"/>
              </a:ext>
            </a:extLst>
          </p:cNvPr>
          <p:cNvSpPr txBox="1">
            <a:spLocks/>
          </p:cNvSpPr>
          <p:nvPr/>
        </p:nvSpPr>
        <p:spPr>
          <a:xfrm>
            <a:off x="360769" y="1076860"/>
            <a:ext cx="8936979" cy="37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en-US" altLang="ko-KR" sz="1400" dirty="0"/>
              <a:t>individual </a:t>
            </a:r>
            <a:r>
              <a:rPr kumimoji="1" lang="ko-KR" altLang="en-US" sz="1400" dirty="0"/>
              <a:t>모델 </a:t>
            </a:r>
            <a:r>
              <a:rPr kumimoji="1" lang="ko-KR" altLang="en-US" sz="1400" dirty="0" err="1"/>
              <a:t>여러개를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combine</a:t>
            </a:r>
            <a:r>
              <a:rPr kumimoji="1" lang="ko-KR" altLang="en-US" sz="1400" dirty="0"/>
              <a:t>하여 </a:t>
            </a:r>
            <a:r>
              <a:rPr kumimoji="1" lang="en-US" altLang="ko-KR" sz="1400" dirty="0"/>
              <a:t>stability</a:t>
            </a:r>
            <a:r>
              <a:rPr kumimoji="1" lang="ko-KR" altLang="en-US" sz="1400" dirty="0"/>
              <a:t>와 </a:t>
            </a:r>
            <a:r>
              <a:rPr kumimoji="1" lang="en-US" altLang="ko-KR" sz="1400" dirty="0"/>
              <a:t>predictive power </a:t>
            </a:r>
            <a:r>
              <a:rPr kumimoji="1" lang="ko-KR" altLang="en-US" sz="1400" dirty="0"/>
              <a:t>증가시키는 앙상블 모델의 기법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7141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Continuous Wavelet transform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Time series data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정규화한상태에서 </a:t>
            </a:r>
            <a:r>
              <a:rPr kumimoji="1" lang="en-US" altLang="ko-KR" sz="2000" dirty="0"/>
              <a:t>transform</a:t>
            </a:r>
            <a:r>
              <a:rPr kumimoji="1" lang="ko-KR" altLang="en-US" sz="2000" dirty="0" err="1"/>
              <a:t>하게됨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F02AF2-10CC-6241-816D-45FC3C036D31}"/>
              </a:ext>
            </a:extLst>
          </p:cNvPr>
          <p:cNvGrpSpPr/>
          <p:nvPr/>
        </p:nvGrpSpPr>
        <p:grpSpPr>
          <a:xfrm>
            <a:off x="760141" y="4073067"/>
            <a:ext cx="3050406" cy="3368469"/>
            <a:chOff x="838200" y="2389235"/>
            <a:chExt cx="3050406" cy="3368469"/>
          </a:xfrm>
        </p:grpSpPr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8B9300AA-E920-294D-8F54-61FCA8A3395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73167"/>
              <a:ext cx="3050406" cy="26845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1400" u="sng" dirty="0" err="1">
                  <a:solidFill>
                    <a:schemeClr val="accent2"/>
                  </a:solidFill>
                </a:rPr>
                <a:t>Morlet</a:t>
              </a:r>
              <a:r>
                <a:rPr kumimoji="1" lang="en-US" altLang="ko-KR" sz="1400" u="sng" dirty="0">
                  <a:solidFill>
                    <a:schemeClr val="accent2"/>
                  </a:solidFill>
                </a:rPr>
                <a:t> wavelet</a:t>
              </a:r>
              <a:r>
                <a:rPr kumimoji="1" lang="ko-KR" altLang="en-US" sz="1400" dirty="0"/>
                <a:t>공식</a:t>
              </a:r>
              <a:r>
                <a:rPr kumimoji="1" lang="en-US" altLang="ko-KR" sz="1400" dirty="0"/>
                <a:t>.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1400" dirty="0"/>
                <a:t>w0</a:t>
              </a:r>
              <a:r>
                <a:rPr kumimoji="1" lang="ko-KR" altLang="en-US" sz="1400" dirty="0"/>
                <a:t>는 </a:t>
              </a:r>
              <a:r>
                <a:rPr kumimoji="1" lang="en-US" altLang="ko-KR" sz="1400" dirty="0"/>
                <a:t>dimensionless frequency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1400" dirty="0"/>
                <a:t>n</a:t>
              </a:r>
              <a:r>
                <a:rPr kumimoji="1" lang="ko-KR" altLang="en-US" sz="1400" dirty="0"/>
                <a:t>은 </a:t>
              </a:r>
              <a:r>
                <a:rPr kumimoji="1" lang="en-US" altLang="ko-KR" sz="1400" dirty="0"/>
                <a:t>dimensionless time(scale * t)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kumimoji="1" lang="ko-KR" altLang="en-US" sz="1400" dirty="0" err="1"/>
                <a:t>시계열</a:t>
              </a:r>
              <a:r>
                <a:rPr kumimoji="1" lang="ko-KR" altLang="en-US" sz="1400" dirty="0"/>
                <a:t> 데이터에 대한 </a:t>
              </a:r>
              <a:r>
                <a:rPr kumimoji="1" lang="en-US" altLang="ko-KR" sz="1400" dirty="0"/>
                <a:t>feature extraction</a:t>
              </a:r>
              <a:r>
                <a:rPr kumimoji="1" lang="ko-KR" altLang="en-US" sz="1400" dirty="0"/>
                <a:t>목적일 때는 </a:t>
              </a:r>
              <a:r>
                <a:rPr kumimoji="1" lang="en-US" altLang="ko-KR" sz="1400" dirty="0">
                  <a:solidFill>
                    <a:schemeClr val="accent2"/>
                  </a:solidFill>
                </a:rPr>
                <a:t>w0=6</a:t>
              </a:r>
              <a:r>
                <a:rPr kumimoji="1" lang="ko-KR" altLang="en-US" sz="1400" dirty="0" err="1"/>
                <a:t>으로</a:t>
              </a:r>
              <a:r>
                <a:rPr kumimoji="1" lang="ko-KR" altLang="en-US" sz="1400" dirty="0"/>
                <a:t> 주로 설정함</a:t>
              </a:r>
              <a:r>
                <a:rPr kumimoji="1" lang="en-US" altLang="ko-KR" sz="1400" dirty="0"/>
                <a:t>.</a:t>
              </a:r>
              <a:r>
                <a:rPr kumimoji="1" lang="ko-KR" altLang="en-US" sz="1400" dirty="0"/>
                <a:t> </a:t>
              </a:r>
              <a:br>
                <a:rPr kumimoji="1" lang="en-US" altLang="ko-KR" sz="1400" dirty="0"/>
              </a:br>
              <a:r>
                <a:rPr kumimoji="1" lang="en-US" altLang="ko-KR" sz="1400" dirty="0"/>
                <a:t>(time</a:t>
              </a:r>
              <a:r>
                <a:rPr kumimoji="1" lang="ko-KR" altLang="en-US" sz="1400" dirty="0"/>
                <a:t>과 </a:t>
              </a:r>
              <a:r>
                <a:rPr kumimoji="1" lang="en-US" altLang="ko-KR" sz="1400" dirty="0"/>
                <a:t>frequency</a:t>
              </a:r>
              <a:r>
                <a:rPr kumimoji="1" lang="ko-KR" altLang="en-US" sz="1400" dirty="0"/>
                <a:t> </a:t>
              </a:r>
              <a:r>
                <a:rPr kumimoji="1" lang="en-US" altLang="ko-KR" sz="1400" dirty="0"/>
                <a:t>localization</a:t>
              </a:r>
              <a:r>
                <a:rPr kumimoji="1" lang="ko-KR" altLang="en-US" sz="1400" dirty="0"/>
                <a:t>간 밸런스가 맞아져서</a:t>
              </a:r>
              <a:r>
                <a:rPr kumimoji="1" lang="en-US" altLang="ko-KR" sz="1400" dirty="0"/>
                <a:t>)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C2EAEC-1096-BB47-B115-80041C817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389235"/>
              <a:ext cx="2675021" cy="64233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46B2A43-7A54-6B4D-95FE-FE570E5F9627}"/>
              </a:ext>
            </a:extLst>
          </p:cNvPr>
          <p:cNvSpPr txBox="1">
            <a:spLocks/>
          </p:cNvSpPr>
          <p:nvPr/>
        </p:nvSpPr>
        <p:spPr>
          <a:xfrm>
            <a:off x="4246181" y="3998319"/>
            <a:ext cx="7105232" cy="312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400" dirty="0">
                <a:solidFill>
                  <a:srgbClr val="C00000"/>
                </a:solidFill>
              </a:rPr>
              <a:t>CWT(Continuous wavelet transform)</a:t>
            </a:r>
            <a:r>
              <a:rPr kumimoji="1" lang="ko-KR" altLang="en-US" sz="1400" dirty="0"/>
              <a:t>의 아이디어</a:t>
            </a:r>
            <a:endParaRPr kumimoji="1"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400" dirty="0"/>
              <a:t> wavelet</a:t>
            </a:r>
            <a:r>
              <a:rPr kumimoji="1" lang="ko-KR" altLang="en-US" sz="1400" dirty="0"/>
              <a:t>을 </a:t>
            </a:r>
            <a:r>
              <a:rPr kumimoji="1" lang="en-US" altLang="ko-KR" sz="1400" dirty="0"/>
              <a:t>time series</a:t>
            </a:r>
            <a:r>
              <a:rPr kumimoji="1" lang="ko-KR" altLang="en-US" sz="1400" dirty="0"/>
              <a:t>에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대한 </a:t>
            </a:r>
            <a:r>
              <a:rPr kumimoji="1" lang="en-US" altLang="ko-KR" sz="1400" dirty="0"/>
              <a:t>bandpass filter</a:t>
            </a:r>
            <a:r>
              <a:rPr kumimoji="1" lang="ko-KR" altLang="en-US" sz="1400" dirty="0"/>
              <a:t>용으로 사용하겠다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1) </a:t>
            </a:r>
            <a:r>
              <a:rPr kumimoji="1" lang="ko-KR" altLang="en-US" sz="1400" dirty="0"/>
              <a:t>작은 스케일의 </a:t>
            </a:r>
            <a:r>
              <a:rPr kumimoji="1" lang="ko-KR" altLang="en-US" sz="1400" dirty="0" err="1"/>
              <a:t>웨이블릿을</a:t>
            </a:r>
            <a:r>
              <a:rPr kumimoji="1" lang="ko-KR" altLang="en-US" sz="1400" dirty="0"/>
              <a:t> 신호의 시작부터 끝까지 이동시키면서 비교</a:t>
            </a:r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합성곱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한다</a:t>
            </a:r>
            <a:r>
              <a:rPr kumimoji="1" lang="en-US" altLang="ko-KR" sz="1400" dirty="0"/>
              <a:t>. </a:t>
            </a:r>
            <a:br>
              <a:rPr kumimoji="1" lang="en-US" altLang="ko-KR" sz="1400" dirty="0"/>
            </a:br>
            <a:r>
              <a:rPr kumimoji="1" lang="ko-KR" altLang="en-US" sz="1400" dirty="0"/>
              <a:t>신호와 </a:t>
            </a:r>
            <a:r>
              <a:rPr kumimoji="1" lang="ko-KR" altLang="en-US" sz="1400" dirty="0" err="1"/>
              <a:t>웨이블릿의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유사도를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C</a:t>
            </a:r>
            <a:r>
              <a:rPr kumimoji="1" lang="ko-KR" altLang="en-US" sz="1400" dirty="0"/>
              <a:t>라는 계수에 담는다</a:t>
            </a:r>
            <a:r>
              <a:rPr kumimoji="1" lang="en-US" altLang="ko-KR" sz="1400" dirty="0"/>
              <a:t>. </a:t>
            </a:r>
          </a:p>
          <a:p>
            <a:pPr marL="0" indent="0">
              <a:buNone/>
            </a:pPr>
            <a:r>
              <a:rPr kumimoji="1" lang="en-US" altLang="ko-KR" sz="1400" dirty="0"/>
              <a:t>2) </a:t>
            </a:r>
            <a:r>
              <a:rPr kumimoji="1" lang="ko-KR" altLang="en-US" sz="1400" dirty="0"/>
              <a:t>신호의 끝까지 비교했다면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웨이블릿의</a:t>
            </a:r>
            <a:r>
              <a:rPr kumimoji="1" lang="ko-KR" altLang="en-US" sz="1400" dirty="0"/>
              <a:t> 스케일을 좀 더 확장시킨 다음에 </a:t>
            </a:r>
            <a:r>
              <a:rPr kumimoji="1" lang="en-US" altLang="ko-KR" sz="1400" dirty="0"/>
              <a:t>1)</a:t>
            </a:r>
            <a:r>
              <a:rPr kumimoji="1" lang="ko-KR" altLang="en-US" sz="1400" dirty="0"/>
              <a:t>의 과정을 진행한다</a:t>
            </a:r>
            <a:r>
              <a:rPr kumimoji="1" lang="en-US" altLang="ko-KR" sz="1400" dirty="0"/>
              <a:t>. </a:t>
            </a:r>
          </a:p>
          <a:p>
            <a:pPr marL="0" indent="0">
              <a:buNone/>
            </a:pPr>
            <a:r>
              <a:rPr kumimoji="1" lang="en-US" altLang="ko-KR" sz="1400" dirty="0"/>
              <a:t>3) </a:t>
            </a:r>
            <a:r>
              <a:rPr kumimoji="1" lang="ko-KR" altLang="en-US" sz="1400" dirty="0"/>
              <a:t>설정한 스케일까지 이 과정을 반복한다</a:t>
            </a:r>
            <a:r>
              <a:rPr kumimoji="1" lang="en-US" altLang="ko-KR" sz="1400" dirty="0"/>
              <a:t>. </a:t>
            </a:r>
            <a:r>
              <a:rPr kumimoji="1" lang="ko-KR" altLang="en-US" sz="1400" dirty="0"/>
              <a:t>작은 스케일의 </a:t>
            </a:r>
            <a:r>
              <a:rPr kumimoji="1" lang="ko-KR" altLang="en-US" sz="1400" dirty="0" err="1"/>
              <a:t>웨이블릿은</a:t>
            </a:r>
            <a:r>
              <a:rPr kumimoji="1" lang="ko-KR" altLang="en-US" sz="1400" dirty="0"/>
              <a:t> 신호 내에서 급작스러운 변화들과 가장 닮았기 때문에 그런 구간을 만날 때 큰 </a:t>
            </a:r>
            <a:r>
              <a:rPr kumimoji="1" lang="en-US" altLang="ko-KR" sz="1400" dirty="0"/>
              <a:t>C</a:t>
            </a:r>
            <a:r>
              <a:rPr kumimoji="1" lang="ko-KR" altLang="en-US" sz="1400" dirty="0"/>
              <a:t>값을 준다</a:t>
            </a:r>
            <a:r>
              <a:rPr kumimoji="1" lang="en-US" altLang="ko-KR" sz="1400" dirty="0"/>
              <a:t>. </a:t>
            </a:r>
            <a:r>
              <a:rPr kumimoji="1" lang="ko-KR" altLang="en-US" sz="1400" dirty="0" err="1"/>
              <a:t>웨이블릿의</a:t>
            </a:r>
            <a:r>
              <a:rPr kumimoji="1" lang="ko-KR" altLang="en-US" sz="1400" dirty="0"/>
              <a:t> 스케일이 커질수록 신호 내에서 완만한 변화들과 가장 닮았기 때문에 그런 구간에 더 큰 </a:t>
            </a:r>
            <a:r>
              <a:rPr kumimoji="1" lang="en-US" altLang="ko-KR" sz="1400" dirty="0"/>
              <a:t>C</a:t>
            </a:r>
            <a:r>
              <a:rPr kumimoji="1" lang="ko-KR" altLang="en-US" sz="1400" dirty="0"/>
              <a:t>값을 준다</a:t>
            </a:r>
            <a:r>
              <a:rPr kumimoji="1" lang="en-US" altLang="ko-KR" sz="1400" dirty="0"/>
              <a:t>. 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70D6C9-2A72-654D-9D23-93FDBE9A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68" y="2389235"/>
            <a:ext cx="3165775" cy="64593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BC748F-AC3C-E140-B332-ACC8B1A9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1" y="2258988"/>
            <a:ext cx="2970074" cy="1602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1AFBBF-AAD6-E243-9F21-8BE806D68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181" y="3106338"/>
            <a:ext cx="5161909" cy="118619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80D07E7-B946-414A-9BF3-9A006B3D1F42}"/>
              </a:ext>
            </a:extLst>
          </p:cNvPr>
          <p:cNvSpPr txBox="1">
            <a:spLocks/>
          </p:cNvSpPr>
          <p:nvPr/>
        </p:nvSpPr>
        <p:spPr>
          <a:xfrm>
            <a:off x="7553342" y="2445759"/>
            <a:ext cx="3538728" cy="71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400" dirty="0" err="1"/>
              <a:t>시계열</a:t>
            </a:r>
            <a:r>
              <a:rPr kumimoji="1" lang="ko-KR" altLang="en-US" sz="1400" dirty="0"/>
              <a:t> 데이터 </a:t>
            </a:r>
            <a:r>
              <a:rPr kumimoji="1" lang="en-US" altLang="ko-KR" sz="1400" dirty="0" err="1"/>
              <a:t>Xn</a:t>
            </a:r>
            <a:r>
              <a:rPr kumimoji="1" lang="ko-KR" altLang="en-US" sz="1400" dirty="0"/>
              <a:t>에 대해</a:t>
            </a:r>
            <a:r>
              <a:rPr kumimoji="1" lang="en-US" altLang="ko-KR" sz="1400" dirty="0"/>
              <a:t>(n=1,2,…,N)</a:t>
            </a:r>
            <a:r>
              <a:rPr kumimoji="1" lang="ko-KR" altLang="en-US" sz="1400" dirty="0"/>
              <a:t> 스케일 </a:t>
            </a:r>
            <a:r>
              <a:rPr kumimoji="1" lang="en-US" altLang="ko-KR" sz="1400" dirty="0"/>
              <a:t>s</a:t>
            </a:r>
            <a:r>
              <a:rPr kumimoji="1" lang="ko-KR" altLang="en-US" sz="1400" dirty="0"/>
              <a:t>에 따라 모 </a:t>
            </a:r>
            <a:r>
              <a:rPr kumimoji="1" lang="ko-KR" altLang="en-US" sz="1400" dirty="0" err="1"/>
              <a:t>웨이블릿함수를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쉬프팅하며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합성곱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0334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Continuous Wavelet transform</a:t>
            </a:r>
            <a:endParaRPr kumimoji="1" lang="ko-Kore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46B2A43-7A54-6B4D-95FE-FE570E5F9627}"/>
              </a:ext>
            </a:extLst>
          </p:cNvPr>
          <p:cNvSpPr txBox="1">
            <a:spLocks/>
          </p:cNvSpPr>
          <p:nvPr/>
        </p:nvSpPr>
        <p:spPr>
          <a:xfrm>
            <a:off x="4439478" y="2799671"/>
            <a:ext cx="7105232" cy="3800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결과적으로 </a:t>
            </a:r>
            <a:r>
              <a:rPr kumimoji="1" lang="ko-KR" altLang="en-US" sz="1400" dirty="0" err="1"/>
              <a:t>웨이블릿</a:t>
            </a:r>
            <a:r>
              <a:rPr kumimoji="1" lang="ko-KR" altLang="en-US" sz="1400" dirty="0"/>
              <a:t> 변환은 신호를 근사값</a:t>
            </a:r>
            <a:r>
              <a:rPr kumimoji="1" lang="en-US" altLang="ko-KR" sz="1400" dirty="0"/>
              <a:t>(approximation)</a:t>
            </a:r>
            <a:r>
              <a:rPr kumimoji="1" lang="ko-KR" altLang="en-US" sz="1400" dirty="0"/>
              <a:t>과 </a:t>
            </a:r>
            <a:r>
              <a:rPr kumimoji="1" lang="ko-KR" altLang="en-US" sz="1400" dirty="0" err="1"/>
              <a:t>세부값</a:t>
            </a:r>
            <a:r>
              <a:rPr kumimoji="1" lang="en-US" altLang="ko-KR" sz="1400" dirty="0"/>
              <a:t>(detail)</a:t>
            </a:r>
            <a:r>
              <a:rPr kumimoji="1" lang="ko-KR" altLang="en-US" sz="1400" dirty="0"/>
              <a:t>로 분해한다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근사값은 신호의 저주파 성분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전반적 내용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담고</a:t>
            </a:r>
            <a:r>
              <a:rPr kumimoji="1" lang="en-US" altLang="ko-KR" sz="1400" dirty="0"/>
              <a:t>, </a:t>
            </a:r>
            <a:r>
              <a:rPr kumimoji="1" lang="ko-KR" altLang="en-US" sz="1400" dirty="0" err="1"/>
              <a:t>세부값은</a:t>
            </a:r>
            <a:r>
              <a:rPr kumimoji="1" lang="ko-KR" altLang="en-US" sz="1400" dirty="0"/>
              <a:t> 신호의 고주파 성분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세부 사항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담는다</a:t>
            </a:r>
            <a:r>
              <a:rPr kumimoji="1" lang="en-US" altLang="ko-KR" sz="1400" dirty="0"/>
              <a:t>.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여러 스케일로 </a:t>
            </a:r>
            <a:r>
              <a:rPr kumimoji="1" lang="ko-KR" altLang="en-US" sz="1400" dirty="0" err="1"/>
              <a:t>웨이블릿</a:t>
            </a:r>
            <a:r>
              <a:rPr kumimoji="1" lang="ko-KR" altLang="en-US" sz="1400" dirty="0"/>
              <a:t> 분해를 적용할 수 있다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해상도가 반으로 줄어든 근사값을 또다시 근사값과 </a:t>
            </a:r>
            <a:r>
              <a:rPr kumimoji="1" lang="ko-KR" altLang="en-US" sz="1400" dirty="0" err="1"/>
              <a:t>세부값으로</a:t>
            </a:r>
            <a:r>
              <a:rPr kumimoji="1" lang="ko-KR" altLang="en-US" sz="1400" dirty="0"/>
              <a:t> 분해한다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이것은 사용자의 필요에 따라 원하는 만큼 </a:t>
            </a:r>
            <a:r>
              <a:rPr kumimoji="1" lang="ko-KR" altLang="en-US" sz="1400" dirty="0" err="1"/>
              <a:t>반복할수있다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70D6C9-2A72-654D-9D23-93FDBE9A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844"/>
            <a:ext cx="3165775" cy="64593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80D07E7-B946-414A-9BF3-9A006B3D1F42}"/>
              </a:ext>
            </a:extLst>
          </p:cNvPr>
          <p:cNvSpPr txBox="1">
            <a:spLocks/>
          </p:cNvSpPr>
          <p:nvPr/>
        </p:nvSpPr>
        <p:spPr>
          <a:xfrm>
            <a:off x="4003974" y="1502844"/>
            <a:ext cx="6730287" cy="118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>
                <a:solidFill>
                  <a:srgbClr val="C00000"/>
                </a:solidFill>
              </a:rPr>
              <a:t>스케일이 작을 때 </a:t>
            </a:r>
            <a:r>
              <a:rPr kumimoji="1" lang="ko-KR" altLang="en-US" sz="1400" dirty="0"/>
              <a:t>여러 구간으로 신호를 분리해서 분석하기 때문에 </a:t>
            </a:r>
            <a:r>
              <a:rPr kumimoji="1" lang="ko-KR" altLang="en-US" sz="1400" dirty="0">
                <a:solidFill>
                  <a:srgbClr val="C00000"/>
                </a:solidFill>
              </a:rPr>
              <a:t>시간 </a:t>
            </a:r>
            <a:r>
              <a:rPr kumimoji="1" lang="ko-KR" altLang="en-US" sz="1400" dirty="0" err="1">
                <a:solidFill>
                  <a:srgbClr val="C00000"/>
                </a:solidFill>
              </a:rPr>
              <a:t>분해능이</a:t>
            </a:r>
            <a:r>
              <a:rPr kumimoji="1" lang="ko-KR" altLang="en-US" sz="1400" dirty="0">
                <a:solidFill>
                  <a:srgbClr val="C00000"/>
                </a:solidFill>
              </a:rPr>
              <a:t> 좋고</a:t>
            </a:r>
            <a:r>
              <a:rPr kumimoji="1" lang="en-US" altLang="ko-KR" sz="1400" dirty="0"/>
              <a:t>, </a:t>
            </a:r>
            <a:r>
              <a:rPr kumimoji="1" lang="ko-KR" altLang="en-US" sz="1400" dirty="0">
                <a:solidFill>
                  <a:schemeClr val="accent2"/>
                </a:solidFill>
              </a:rPr>
              <a:t>스케일이 클 때 </a:t>
            </a:r>
            <a:r>
              <a:rPr kumimoji="1" lang="ko-KR" altLang="en-US" sz="1400" dirty="0"/>
              <a:t>신호가 큼직하게 분리되어 시간에 대한 해상도는 낮아지지만 주파수에 대한 정보는 좀 더 잘 살펴볼 수 있기 때문에 </a:t>
            </a:r>
            <a:r>
              <a:rPr kumimoji="1" lang="ko-KR" altLang="en-US" sz="1400" dirty="0">
                <a:solidFill>
                  <a:schemeClr val="accent2"/>
                </a:solidFill>
              </a:rPr>
              <a:t>주파수 </a:t>
            </a:r>
            <a:r>
              <a:rPr kumimoji="1" lang="ko-KR" altLang="en-US" sz="1400" dirty="0" err="1">
                <a:solidFill>
                  <a:schemeClr val="accent2"/>
                </a:solidFill>
              </a:rPr>
              <a:t>분해능이</a:t>
            </a:r>
            <a:r>
              <a:rPr kumimoji="1" lang="ko-KR" altLang="en-US" sz="1400" dirty="0">
                <a:solidFill>
                  <a:schemeClr val="accent2"/>
                </a:solidFill>
              </a:rPr>
              <a:t> 좋다</a:t>
            </a:r>
            <a:r>
              <a:rPr kumimoji="1" lang="en-US" altLang="ko-KR" sz="1400" dirty="0"/>
              <a:t>.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C0557F-7F4A-224C-8A53-7F93F2DF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3" y="2258256"/>
            <a:ext cx="3775765" cy="148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ECA7E-78FD-3A49-9802-8F855979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5" y="3975652"/>
            <a:ext cx="3612060" cy="18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5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Wavelet coherence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A07B30-2E3B-694B-B8A2-6BA68B9E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58" y="1426987"/>
            <a:ext cx="4517571" cy="99366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10213CE-E63C-6F48-A228-8FE7C664A18D}"/>
              </a:ext>
            </a:extLst>
          </p:cNvPr>
          <p:cNvSpPr txBox="1">
            <a:spLocks/>
          </p:cNvSpPr>
          <p:nvPr/>
        </p:nvSpPr>
        <p:spPr>
          <a:xfrm>
            <a:off x="8114522" y="1314368"/>
            <a:ext cx="3108987" cy="88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/>
              <a:t>*</a:t>
            </a:r>
            <a:r>
              <a:rPr kumimoji="1" lang="ko-KR" altLang="en-US" sz="1400" dirty="0"/>
              <a:t>는 </a:t>
            </a:r>
            <a:r>
              <a:rPr kumimoji="1" lang="en-US" altLang="ko-KR" sz="1400" dirty="0"/>
              <a:t>complex conjugation(</a:t>
            </a:r>
            <a:r>
              <a:rPr kumimoji="1" lang="ko-KR" altLang="en-US" sz="1400" dirty="0"/>
              <a:t>켤레 복소수</a:t>
            </a:r>
            <a:r>
              <a:rPr kumimoji="1" lang="en-US" altLang="ko-KR" sz="1400" dirty="0"/>
              <a:t>)</a:t>
            </a:r>
          </a:p>
          <a:p>
            <a:pPr marL="0" indent="0">
              <a:buNone/>
            </a:pPr>
            <a:r>
              <a:rPr kumimoji="1" lang="ko-KR" altLang="en-US" sz="1400" dirty="0"/>
              <a:t>즉</a:t>
            </a:r>
            <a:r>
              <a:rPr kumimoji="1" lang="en-US" altLang="ko-KR" sz="1400" dirty="0"/>
              <a:t>, cross wavelet transform</a:t>
            </a:r>
            <a:r>
              <a:rPr kumimoji="1" lang="ko-KR" altLang="en-US" sz="1400" dirty="0"/>
              <a:t>은 </a:t>
            </a:r>
            <a:r>
              <a:rPr kumimoji="1" lang="en-US" altLang="ko-KR" sz="1400" dirty="0" err="1"/>
              <a:t>Wx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곱하기</a:t>
            </a:r>
            <a:r>
              <a:rPr kumimoji="1" lang="en-US" altLang="ko-KR" sz="1400" dirty="0"/>
              <a:t> Wy</a:t>
            </a:r>
            <a:r>
              <a:rPr kumimoji="1" lang="ko-KR" altLang="en-US" sz="1400" dirty="0"/>
              <a:t>의 켤레복소수가 됨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C3BAF-B691-F547-BB5D-C6BBD0BE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23" y="1358472"/>
            <a:ext cx="2200809" cy="446541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013DD3B-3F9F-284D-8AAA-8DDBD6B1685D}"/>
                  </a:ext>
                </a:extLst>
              </p14:cNvPr>
              <p14:cNvContentPartPr/>
              <p14:nvPr/>
            </p14:nvContentPartPr>
            <p14:xfrm>
              <a:off x="3174921" y="1376398"/>
              <a:ext cx="2674080" cy="207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013DD3B-3F9F-284D-8AAA-8DDBD6B168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5921" y="1367398"/>
                <a:ext cx="2691720" cy="224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C5816C7-3CA2-5D44-AB06-B0877A427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58" y="2594671"/>
            <a:ext cx="3429000" cy="5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8D09E0-2BC8-4C47-917A-BD061B311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58" y="3160971"/>
            <a:ext cx="5105400" cy="152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389310C-D4AE-094A-8FF1-1B8D6AEAAE25}"/>
                  </a:ext>
                </a:extLst>
              </p14:cNvPr>
              <p14:cNvContentPartPr/>
              <p14:nvPr/>
            </p14:nvContentPartPr>
            <p14:xfrm>
              <a:off x="1230190" y="4418196"/>
              <a:ext cx="419040" cy="36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389310C-D4AE-094A-8FF1-1B8D6AEAAE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1190" y="4409556"/>
                <a:ext cx="4366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389D64-3626-DA4B-8A35-5045BC77F4CE}"/>
              </a:ext>
            </a:extLst>
          </p:cNvPr>
          <p:cNvGrpSpPr/>
          <p:nvPr/>
        </p:nvGrpSpPr>
        <p:grpSpPr>
          <a:xfrm>
            <a:off x="1222270" y="4550676"/>
            <a:ext cx="600480" cy="230400"/>
            <a:chOff x="1222270" y="4550676"/>
            <a:chExt cx="60048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17C5EAE-DB34-E147-A9C9-C3CAF79AB504}"/>
                    </a:ext>
                  </a:extLst>
                </p14:cNvPr>
                <p14:cNvContentPartPr/>
                <p14:nvPr/>
              </p14:nvContentPartPr>
              <p14:xfrm>
                <a:off x="1222270" y="4550676"/>
                <a:ext cx="108000" cy="163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17C5EAE-DB34-E147-A9C9-C3CAF79AB5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3270" y="4542036"/>
                  <a:ext cx="125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699150-9A59-3744-98C1-DC19C16C8D31}"/>
                    </a:ext>
                  </a:extLst>
                </p14:cNvPr>
                <p14:cNvContentPartPr/>
                <p14:nvPr/>
              </p14:nvContentPartPr>
              <p14:xfrm>
                <a:off x="1377070" y="4671636"/>
                <a:ext cx="94680" cy="100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699150-9A59-3744-98C1-DC19C16C8D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8430" y="4662996"/>
                  <a:ext cx="112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53A9086-2067-B54F-BCE1-4A143DBCA269}"/>
                    </a:ext>
                  </a:extLst>
                </p14:cNvPr>
                <p14:cNvContentPartPr/>
                <p14:nvPr/>
              </p14:nvContentPartPr>
              <p14:xfrm>
                <a:off x="1469230" y="4665516"/>
                <a:ext cx="202320" cy="115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53A9086-2067-B54F-BCE1-4A143DBCA2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0590" y="4656876"/>
                  <a:ext cx="219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661507E-CA9C-1740-92FF-11911E902D92}"/>
                    </a:ext>
                  </a:extLst>
                </p14:cNvPr>
                <p14:cNvContentPartPr/>
                <p14:nvPr/>
              </p14:nvContentPartPr>
              <p14:xfrm>
                <a:off x="1658590" y="4574796"/>
                <a:ext cx="7560" cy="186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661507E-CA9C-1740-92FF-11911E902D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9590" y="4565796"/>
                  <a:ext cx="25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A1A41F4-57B3-0C40-A531-9FE5F85A5765}"/>
                    </a:ext>
                  </a:extLst>
                </p14:cNvPr>
                <p14:cNvContentPartPr/>
                <p14:nvPr/>
              </p14:nvContentPartPr>
              <p14:xfrm>
                <a:off x="1730230" y="4655076"/>
                <a:ext cx="92520" cy="105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A1A41F4-57B3-0C40-A531-9FE5F85A57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1230" y="4646436"/>
                  <a:ext cx="110160" cy="12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9527D9E-E0E5-CD4E-AD4C-086667DF3BFF}"/>
              </a:ext>
            </a:extLst>
          </p:cNvPr>
          <p:cNvSpPr txBox="1">
            <a:spLocks/>
          </p:cNvSpPr>
          <p:nvPr/>
        </p:nvSpPr>
        <p:spPr>
          <a:xfrm>
            <a:off x="2812560" y="4686003"/>
            <a:ext cx="2326996" cy="32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400" dirty="0"/>
              <a:t>c1,c2</a:t>
            </a:r>
            <a:r>
              <a:rPr kumimoji="1" lang="ko-KR" altLang="en-US" sz="1400" dirty="0"/>
              <a:t>는 정규화 용도의 상수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A6B925-82C1-A94D-B567-C8C0CBCDB6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1138" y="2223896"/>
            <a:ext cx="4590573" cy="3319736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43DFC08-0B65-BA48-B1CA-CA31AB371A4E}"/>
              </a:ext>
            </a:extLst>
          </p:cNvPr>
          <p:cNvSpPr txBox="1">
            <a:spLocks/>
          </p:cNvSpPr>
          <p:nvPr/>
        </p:nvSpPr>
        <p:spPr>
          <a:xfrm>
            <a:off x="5765708" y="5685791"/>
            <a:ext cx="5457801" cy="99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두 시그널의 주기와 시기에 대한 연관성이 그려지게 되고 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유의수준 </a:t>
            </a:r>
            <a:r>
              <a:rPr kumimoji="1" lang="en-US" altLang="ko-KR" sz="1400" dirty="0"/>
              <a:t>5%</a:t>
            </a:r>
            <a:r>
              <a:rPr kumimoji="1" lang="ko-KR" altLang="en-US" sz="1400" dirty="0"/>
              <a:t>에 대한 </a:t>
            </a:r>
            <a:r>
              <a:rPr kumimoji="1" lang="ko-KR" altLang="en-US" sz="1400" dirty="0" err="1"/>
              <a:t>몬테카를로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estimation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검은 실선을 </a:t>
            </a:r>
            <a:r>
              <a:rPr kumimoji="1" lang="ko-KR" altLang="en-US" sz="1400" dirty="0" err="1"/>
              <a:t>그리게됨</a:t>
            </a:r>
            <a:endParaRPr kumimoji="1" lang="en-US" altLang="ko-KR" sz="14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782AEC8-7F41-2C4E-963D-DD3161B02D7E}"/>
              </a:ext>
            </a:extLst>
          </p:cNvPr>
          <p:cNvGrpSpPr/>
          <p:nvPr/>
        </p:nvGrpSpPr>
        <p:grpSpPr>
          <a:xfrm>
            <a:off x="4201630" y="3229476"/>
            <a:ext cx="1675800" cy="970560"/>
            <a:chOff x="4201630" y="3229476"/>
            <a:chExt cx="1675800" cy="9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D746D34-79C9-DD42-A363-95876065E2FD}"/>
                    </a:ext>
                  </a:extLst>
                </p14:cNvPr>
                <p14:cNvContentPartPr/>
                <p14:nvPr/>
              </p14:nvContentPartPr>
              <p14:xfrm>
                <a:off x="4201630" y="3535116"/>
                <a:ext cx="510840" cy="6649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D746D34-79C9-DD42-A363-95876065E2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2630" y="3526476"/>
                  <a:ext cx="52848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8AF76E1-A9C6-B542-8387-160F637A3A01}"/>
                    </a:ext>
                  </a:extLst>
                </p14:cNvPr>
                <p14:cNvContentPartPr/>
                <p14:nvPr/>
              </p14:nvContentPartPr>
              <p14:xfrm>
                <a:off x="4640470" y="3281676"/>
                <a:ext cx="145080" cy="182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8AF76E1-A9C6-B542-8387-160F637A3A0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830" y="3273036"/>
                  <a:ext cx="162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81B7C49-8576-E241-A948-5A13C725687C}"/>
                    </a:ext>
                  </a:extLst>
                </p14:cNvPr>
                <p14:cNvContentPartPr/>
                <p14:nvPr/>
              </p14:nvContentPartPr>
              <p14:xfrm>
                <a:off x="4772950" y="3335316"/>
                <a:ext cx="7272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81B7C49-8576-E241-A948-5A13C72568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63950" y="3326676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5F5780B-DC9D-5F4F-95C1-2349B5F51FD9}"/>
                    </a:ext>
                  </a:extLst>
                </p14:cNvPr>
                <p14:cNvContentPartPr/>
                <p14:nvPr/>
              </p14:nvContentPartPr>
              <p14:xfrm>
                <a:off x="4768990" y="3401196"/>
                <a:ext cx="76680" cy="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5F5780B-DC9D-5F4F-95C1-2349B5F51F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59990" y="3392196"/>
                  <a:ext cx="94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3DC53E3-CA36-A241-B8BC-B0DE65E3D96A}"/>
                    </a:ext>
                  </a:extLst>
                </p14:cNvPr>
                <p14:cNvContentPartPr/>
                <p14:nvPr/>
              </p14:nvContentPartPr>
              <p14:xfrm>
                <a:off x="4848190" y="3255756"/>
                <a:ext cx="3960" cy="200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3DC53E3-CA36-A241-B8BC-B0DE65E3D96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39550" y="3246756"/>
                  <a:ext cx="21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71A34CA-DF36-2341-A174-C19F94BFD5F0}"/>
                    </a:ext>
                  </a:extLst>
                </p14:cNvPr>
                <p14:cNvContentPartPr/>
                <p14:nvPr/>
              </p14:nvContentPartPr>
              <p14:xfrm>
                <a:off x="4911550" y="3229476"/>
                <a:ext cx="360" cy="261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71A34CA-DF36-2341-A174-C19F94BFD5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02550" y="3220836"/>
                  <a:ext cx="18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1BE3D6C-92DF-414C-B911-0AA85613892B}"/>
                    </a:ext>
                  </a:extLst>
                </p14:cNvPr>
                <p14:cNvContentPartPr/>
                <p14:nvPr/>
              </p14:nvContentPartPr>
              <p14:xfrm>
                <a:off x="4959790" y="3240996"/>
                <a:ext cx="170280" cy="50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1BE3D6C-92DF-414C-B911-0AA8561389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51150" y="3231996"/>
                  <a:ext cx="187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CDBC528-0B64-EE46-B28E-258FB41332D1}"/>
                    </a:ext>
                  </a:extLst>
                </p14:cNvPr>
                <p14:cNvContentPartPr/>
                <p14:nvPr/>
              </p14:nvContentPartPr>
              <p14:xfrm>
                <a:off x="4998310" y="3264396"/>
                <a:ext cx="90360" cy="131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CDBC528-0B64-EE46-B28E-258FB41332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89670" y="3255396"/>
                  <a:ext cx="108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D98F275-19A5-9541-A60A-F33B0E3EE9FD}"/>
                    </a:ext>
                  </a:extLst>
                </p14:cNvPr>
                <p14:cNvContentPartPr/>
                <p14:nvPr/>
              </p14:nvContentPartPr>
              <p14:xfrm>
                <a:off x="5155990" y="3241716"/>
                <a:ext cx="360" cy="1969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D98F275-19A5-9541-A60A-F33B0E3EE9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47350" y="3233076"/>
                  <a:ext cx="1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F5B59F3-7EDC-A440-A514-D318F48B9A73}"/>
                    </a:ext>
                  </a:extLst>
                </p14:cNvPr>
                <p14:cNvContentPartPr/>
                <p14:nvPr/>
              </p14:nvContentPartPr>
              <p14:xfrm>
                <a:off x="5155990" y="3319476"/>
                <a:ext cx="38520" cy="24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F5B59F3-7EDC-A440-A514-D318F48B9A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47350" y="3310476"/>
                  <a:ext cx="56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E51A65F-6287-FF46-ACFF-C3CE602E6C50}"/>
                    </a:ext>
                  </a:extLst>
                </p14:cNvPr>
                <p14:cNvContentPartPr/>
                <p14:nvPr/>
              </p14:nvContentPartPr>
              <p14:xfrm>
                <a:off x="5074990" y="3435756"/>
                <a:ext cx="105840" cy="80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E51A65F-6287-FF46-ACFF-C3CE602E6C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66350" y="3426756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32BC782-4FF5-A64D-9A07-FF9A37F339C8}"/>
                    </a:ext>
                  </a:extLst>
                </p14:cNvPr>
                <p14:cNvContentPartPr/>
                <p14:nvPr/>
              </p14:nvContentPartPr>
              <p14:xfrm>
                <a:off x="5284510" y="3260436"/>
                <a:ext cx="21240" cy="24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32BC782-4FF5-A64D-9A07-FF9A37F339C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5510" y="3251796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CDB3334-0171-324D-A22C-493BD5495B59}"/>
                    </a:ext>
                  </a:extLst>
                </p14:cNvPr>
                <p14:cNvContentPartPr/>
                <p14:nvPr/>
              </p14:nvContentPartPr>
              <p14:xfrm>
                <a:off x="5268670" y="3311556"/>
                <a:ext cx="174600" cy="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CDB3334-0171-324D-A22C-493BD5495B5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60030" y="3302556"/>
                  <a:ext cx="19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E3D2E60-8845-794E-A147-3970ABC758F2}"/>
                    </a:ext>
                  </a:extLst>
                </p14:cNvPr>
                <p14:cNvContentPartPr/>
                <p14:nvPr/>
              </p14:nvContentPartPr>
              <p14:xfrm>
                <a:off x="5341030" y="3353676"/>
                <a:ext cx="116640" cy="57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E3D2E60-8845-794E-A147-3970ABC758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32030" y="3345036"/>
                  <a:ext cx="134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DE82E21-7CDB-3040-B5F5-CE92C31BFC93}"/>
                    </a:ext>
                  </a:extLst>
                </p14:cNvPr>
                <p14:cNvContentPartPr/>
                <p14:nvPr/>
              </p14:nvContentPartPr>
              <p14:xfrm>
                <a:off x="5535790" y="3251796"/>
                <a:ext cx="3960" cy="1854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DE82E21-7CDB-3040-B5F5-CE92C31BFC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26790" y="3242796"/>
                  <a:ext cx="21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D4E6397-1AE2-AA41-BB7C-284B26D640CD}"/>
                    </a:ext>
                  </a:extLst>
                </p14:cNvPr>
                <p14:cNvContentPartPr/>
                <p14:nvPr/>
              </p14:nvContentPartPr>
              <p14:xfrm>
                <a:off x="5539390" y="3375636"/>
                <a:ext cx="109440" cy="4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D4E6397-1AE2-AA41-BB7C-284B26D640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30390" y="3366636"/>
                  <a:ext cx="127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60AF832-FD40-5F4B-9AAB-541C6EB9886D}"/>
                    </a:ext>
                  </a:extLst>
                </p14:cNvPr>
                <p14:cNvContentPartPr/>
                <p14:nvPr/>
              </p14:nvContentPartPr>
              <p14:xfrm>
                <a:off x="5423470" y="3445476"/>
                <a:ext cx="108360" cy="107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60AF832-FD40-5F4B-9AAB-541C6EB9886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14830" y="3436836"/>
                  <a:ext cx="126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9F0BEC3-EB1B-E445-AB64-A7B59FC76EF5}"/>
                    </a:ext>
                  </a:extLst>
                </p14:cNvPr>
                <p14:cNvContentPartPr/>
                <p14:nvPr/>
              </p14:nvContentPartPr>
              <p14:xfrm>
                <a:off x="5749270" y="3231996"/>
                <a:ext cx="85680" cy="536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9F0BEC3-EB1B-E445-AB64-A7B59FC76E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40270" y="3222996"/>
                  <a:ext cx="103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1BD92F-BFE2-6C4C-AF32-1741F83B0040}"/>
                    </a:ext>
                  </a:extLst>
                </p14:cNvPr>
                <p14:cNvContentPartPr/>
                <p14:nvPr/>
              </p14:nvContentPartPr>
              <p14:xfrm>
                <a:off x="5816950" y="3280596"/>
                <a:ext cx="11880" cy="24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1BD92F-BFE2-6C4C-AF32-1741F83B004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07950" y="3271956"/>
                  <a:ext cx="29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BF477B8-4BBC-9D49-93A9-225AA758371E}"/>
                    </a:ext>
                  </a:extLst>
                </p14:cNvPr>
                <p14:cNvContentPartPr/>
                <p14:nvPr/>
              </p14:nvContentPartPr>
              <p14:xfrm>
                <a:off x="5707150" y="3351156"/>
                <a:ext cx="170280" cy="56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BF477B8-4BBC-9D49-93A9-225AA75837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8510" y="3342516"/>
                  <a:ext cx="187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7F32CAF-ADA2-BA47-8009-1E848B437C97}"/>
                    </a:ext>
                  </a:extLst>
                </p14:cNvPr>
                <p14:cNvContentPartPr/>
                <p14:nvPr/>
              </p14:nvContentPartPr>
              <p14:xfrm>
                <a:off x="5748910" y="3345756"/>
                <a:ext cx="65880" cy="1962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7F32CAF-ADA2-BA47-8009-1E848B437C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40270" y="3337116"/>
                  <a:ext cx="83520" cy="213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B6423FE7-31AC-3642-9FA0-5407C028F692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71030" y="5059116"/>
            <a:ext cx="3530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200" dirty="0"/>
              <a:t>오리지널 데이터셋에서 랜덤하게 데이터 복원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왜</a:t>
            </a:r>
            <a:r>
              <a:rPr kumimoji="1" lang="en-US" altLang="ko-KR" sz="2000" dirty="0"/>
              <a:t>?</a:t>
            </a:r>
          </a:p>
          <a:p>
            <a:pPr marL="514350" indent="-514350">
              <a:buAutoNum type="arabicParenR"/>
            </a:pPr>
            <a:r>
              <a:rPr kumimoji="1" lang="ko-KR" altLang="en-US" sz="2000" dirty="0" err="1"/>
              <a:t>데이터량</a:t>
            </a:r>
            <a:r>
              <a:rPr kumimoji="1" lang="ko-KR" altLang="en-US" sz="2000" dirty="0"/>
              <a:t> 늘리는 효과 </a:t>
            </a:r>
            <a:r>
              <a:rPr kumimoji="1" lang="en-US" altLang="ko-KR" sz="2000" dirty="0"/>
              <a:t>-&gt; </a:t>
            </a:r>
            <a:r>
              <a:rPr kumimoji="1" lang="ko-KR" altLang="en-US" sz="2000" dirty="0"/>
              <a:t>데이터가 많을수록 강건한</a:t>
            </a:r>
            <a:r>
              <a:rPr kumimoji="1" lang="en-US" altLang="ko-KR" sz="2000" dirty="0"/>
              <a:t>(Robust)</a:t>
            </a:r>
            <a:r>
              <a:rPr kumimoji="1" lang="ko-KR" altLang="en-US" sz="2000" dirty="0"/>
              <a:t>최종 모델 </a:t>
            </a:r>
            <a:r>
              <a:rPr kumimoji="1" lang="ko-KR" altLang="en-US" sz="2000" dirty="0" err="1"/>
              <a:t>학습가능</a:t>
            </a:r>
            <a:endParaRPr kumimoji="1" lang="en-US" altLang="ko-KR" sz="2000" dirty="0"/>
          </a:p>
          <a:p>
            <a:pPr marL="514350" indent="-514350">
              <a:buAutoNum type="arabicParenR"/>
            </a:pPr>
            <a:r>
              <a:rPr kumimoji="1" lang="ko-KR" altLang="en-US" sz="2000" dirty="0"/>
              <a:t>아웃라이어로 인한 분산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평균값 왜곡 현상 완화</a:t>
            </a:r>
            <a:endParaRPr kumimoji="1" lang="en-US" altLang="ko-KR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3B92BF-E163-BD44-84A3-42DBEE86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937800"/>
            <a:ext cx="5899712" cy="39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0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C0D18F-221F-0E47-A7A3-CAD8A6FD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0"/>
            <a:ext cx="1029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DC1564D-6829-7E4D-80D4-C220251FEC85}"/>
                  </a:ext>
                </a:extLst>
              </p14:cNvPr>
              <p14:cNvContentPartPr/>
              <p14:nvPr/>
            </p14:nvContentPartPr>
            <p14:xfrm>
              <a:off x="7943470" y="53196"/>
              <a:ext cx="1354320" cy="2730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DC1564D-6829-7E4D-80D4-C220251FE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830" y="44196"/>
                <a:ext cx="1371960" cy="27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0D511BD-8EC0-CC43-B60C-1C09AF9E8DC0}"/>
                  </a:ext>
                </a:extLst>
              </p14:cNvPr>
              <p14:cNvContentPartPr/>
              <p14:nvPr/>
            </p14:nvContentPartPr>
            <p14:xfrm>
              <a:off x="8124190" y="2781636"/>
              <a:ext cx="1162800" cy="3033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0D511BD-8EC0-CC43-B60C-1C09AF9E8D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190" y="2772636"/>
                <a:ext cx="1180440" cy="3051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813F1C68-158A-9440-9BF7-949105C7613F}"/>
              </a:ext>
            </a:extLst>
          </p:cNvPr>
          <p:cNvSpPr/>
          <p:nvPr/>
        </p:nvSpPr>
        <p:spPr>
          <a:xfrm>
            <a:off x="8693715" y="2627257"/>
            <a:ext cx="474036" cy="30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11F49D-16E0-A845-9F81-9627C0EE7264}"/>
              </a:ext>
            </a:extLst>
          </p:cNvPr>
          <p:cNvSpPr/>
          <p:nvPr/>
        </p:nvSpPr>
        <p:spPr>
          <a:xfrm>
            <a:off x="9608770" y="2781636"/>
            <a:ext cx="1162800" cy="30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regressor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FA689C-44D2-154C-AB0F-6068982E50A3}"/>
              </a:ext>
            </a:extLst>
          </p:cNvPr>
          <p:cNvSpPr/>
          <p:nvPr/>
        </p:nvSpPr>
        <p:spPr>
          <a:xfrm>
            <a:off x="10177154" y="3322125"/>
            <a:ext cx="1056821" cy="154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regressor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09D10D-B7C5-D642-8678-5B6447D8BDF4}"/>
              </a:ext>
            </a:extLst>
          </p:cNvPr>
          <p:cNvSpPr/>
          <p:nvPr/>
        </p:nvSpPr>
        <p:spPr>
          <a:xfrm>
            <a:off x="6286005" y="1263938"/>
            <a:ext cx="1423650" cy="172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ARMA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F0E2CF-BF59-0C49-8681-81A72A98C341}"/>
              </a:ext>
            </a:extLst>
          </p:cNvPr>
          <p:cNvSpPr/>
          <p:nvPr/>
        </p:nvSpPr>
        <p:spPr>
          <a:xfrm>
            <a:off x="6295590" y="3003906"/>
            <a:ext cx="1354320" cy="172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LSTM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BD5194-8C4F-3147-94AF-62D7E1B225CF}"/>
              </a:ext>
            </a:extLst>
          </p:cNvPr>
          <p:cNvSpPr/>
          <p:nvPr/>
        </p:nvSpPr>
        <p:spPr>
          <a:xfrm>
            <a:off x="6165330" y="5507574"/>
            <a:ext cx="1354320" cy="172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0BF7BD-8AEB-0E4E-BFE8-9E651F7AA7A9}"/>
              </a:ext>
            </a:extLst>
          </p:cNvPr>
          <p:cNvGrpSpPr/>
          <p:nvPr/>
        </p:nvGrpSpPr>
        <p:grpSpPr>
          <a:xfrm>
            <a:off x="7872550" y="5863596"/>
            <a:ext cx="2178000" cy="401400"/>
            <a:chOff x="7872550" y="5863596"/>
            <a:chExt cx="217800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F3557E4-C548-1C4A-8B35-154C3F774F9E}"/>
                    </a:ext>
                  </a:extLst>
                </p14:cNvPr>
                <p14:cNvContentPartPr/>
                <p14:nvPr/>
              </p14:nvContentPartPr>
              <p14:xfrm>
                <a:off x="7872550" y="5922636"/>
                <a:ext cx="376200" cy="283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F3557E4-C548-1C4A-8B35-154C3F774F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63550" y="5913636"/>
                  <a:ext cx="393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D5E2D9D-4021-9D49-85CA-C8D05D678643}"/>
                    </a:ext>
                  </a:extLst>
                </p14:cNvPr>
                <p14:cNvContentPartPr/>
                <p14:nvPr/>
              </p14:nvContentPartPr>
              <p14:xfrm>
                <a:off x="8238670" y="5919396"/>
                <a:ext cx="301320" cy="261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D5E2D9D-4021-9D49-85CA-C8D05D6786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29670" y="5910756"/>
                  <a:ext cx="318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791C7B2-7172-A540-A374-B65D2B6CF2EA}"/>
                    </a:ext>
                  </a:extLst>
                </p14:cNvPr>
                <p14:cNvContentPartPr/>
                <p14:nvPr/>
              </p14:nvContentPartPr>
              <p14:xfrm>
                <a:off x="8523790" y="5920476"/>
                <a:ext cx="154800" cy="265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791C7B2-7172-A540-A374-B65D2B6CF2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14790" y="5911476"/>
                  <a:ext cx="172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77C4C09-0A15-934A-A5DA-112CAC540C0C}"/>
                    </a:ext>
                  </a:extLst>
                </p14:cNvPr>
                <p14:cNvContentPartPr/>
                <p14:nvPr/>
              </p14:nvContentPartPr>
              <p14:xfrm>
                <a:off x="8750230" y="5922276"/>
                <a:ext cx="173880" cy="3178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77C4C09-0A15-934A-A5DA-112CAC540C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41590" y="5913636"/>
                  <a:ext cx="191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E23C089-0C5F-3441-9203-41BB892835EC}"/>
                    </a:ext>
                  </a:extLst>
                </p14:cNvPr>
                <p14:cNvContentPartPr/>
                <p14:nvPr/>
              </p14:nvContentPartPr>
              <p14:xfrm>
                <a:off x="8941030" y="5924436"/>
                <a:ext cx="288360" cy="184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E23C089-0C5F-3441-9203-41BB89283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2390" y="5915436"/>
                  <a:ext cx="306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1616D23-E9FD-CE4C-962E-63D397FFE4EC}"/>
                    </a:ext>
                  </a:extLst>
                </p14:cNvPr>
                <p14:cNvContentPartPr/>
                <p14:nvPr/>
              </p14:nvContentPartPr>
              <p14:xfrm>
                <a:off x="9243070" y="5879796"/>
                <a:ext cx="195120" cy="385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1616D23-E9FD-CE4C-962E-63D397FFE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34070" y="5871156"/>
                  <a:ext cx="2127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AC9162E-CD70-AA4D-A4EC-F6E5BB81DA22}"/>
                    </a:ext>
                  </a:extLst>
                </p14:cNvPr>
                <p14:cNvContentPartPr/>
                <p14:nvPr/>
              </p14:nvContentPartPr>
              <p14:xfrm>
                <a:off x="9486070" y="5863596"/>
                <a:ext cx="5040" cy="58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AC9162E-CD70-AA4D-A4EC-F6E5BB81DA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77430" y="5854596"/>
                  <a:ext cx="22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531B72C-EE1F-A14C-94AC-993C06FA4A85}"/>
                    </a:ext>
                  </a:extLst>
                </p14:cNvPr>
                <p14:cNvContentPartPr/>
                <p14:nvPr/>
              </p14:nvContentPartPr>
              <p14:xfrm>
                <a:off x="9500470" y="5999676"/>
                <a:ext cx="7560" cy="1861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531B72C-EE1F-A14C-94AC-993C06FA4A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91830" y="5991036"/>
                  <a:ext cx="25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A0B9E0F-65B5-1E4D-A159-DEE95B0C8798}"/>
                    </a:ext>
                  </a:extLst>
                </p14:cNvPr>
                <p14:cNvContentPartPr/>
                <p14:nvPr/>
              </p14:nvContentPartPr>
              <p14:xfrm>
                <a:off x="9594430" y="5961516"/>
                <a:ext cx="182880" cy="209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A0B9E0F-65B5-1E4D-A159-DEE95B0C87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85790" y="5952876"/>
                  <a:ext cx="200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CA8BEAC-5557-2C46-A428-F2105CDDA8F7}"/>
                    </a:ext>
                  </a:extLst>
                </p14:cNvPr>
                <p14:cNvContentPartPr/>
                <p14:nvPr/>
              </p14:nvContentPartPr>
              <p14:xfrm>
                <a:off x="9829150" y="5952156"/>
                <a:ext cx="221400" cy="2764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CA8BEAC-5557-2C46-A428-F2105CDDA8F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0150" y="5943156"/>
                  <a:ext cx="239040" cy="29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115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2C7F6C4E-B438-1745-BD7D-3B422EC1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Weighted Averaging</a:t>
            </a:r>
            <a:endParaRPr kumimoji="1" lang="ko-Kore-KR" altLang="en-US" sz="32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F47DEA4-129A-C24D-902C-FECCE888E794}"/>
              </a:ext>
            </a:extLst>
          </p:cNvPr>
          <p:cNvSpPr txBox="1">
            <a:spLocks/>
          </p:cNvSpPr>
          <p:nvPr/>
        </p:nvSpPr>
        <p:spPr>
          <a:xfrm>
            <a:off x="838200" y="1440483"/>
            <a:ext cx="7373551" cy="1620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모델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개의 </a:t>
            </a:r>
            <a:r>
              <a:rPr kumimoji="1" lang="ko-KR" altLang="en-US" sz="1400" dirty="0" err="1"/>
              <a:t>앙상블일때</a:t>
            </a:r>
            <a:r>
              <a:rPr kumimoji="1" lang="en-US" altLang="ko-KR" sz="1400" dirty="0"/>
              <a:t>, w1 + w2 + w3 = 1 (</a:t>
            </a:r>
            <a:r>
              <a:rPr kumimoji="1" lang="ko-KR" altLang="en-US" sz="1400" dirty="0"/>
              <a:t>가중치들의 합은 </a:t>
            </a:r>
            <a:r>
              <a:rPr kumimoji="1" lang="en-US" altLang="ko-KR" sz="1400" dirty="0"/>
              <a:t>1) p1, p2, p3 </a:t>
            </a:r>
            <a:r>
              <a:rPr kumimoji="1" lang="ko-KR" altLang="en-US" sz="1400" dirty="0"/>
              <a:t>는 각 모델의 결과값</a:t>
            </a:r>
            <a:endParaRPr kumimoji="1" lang="en-US" altLang="ko-KR" sz="1400" dirty="0"/>
          </a:p>
          <a:p>
            <a:pPr marL="0" indent="0">
              <a:lnSpc>
                <a:spcPct val="125000"/>
              </a:lnSpc>
              <a:buNone/>
            </a:pPr>
            <a:r>
              <a:rPr kumimoji="1" lang="en-US" altLang="ko-KR" sz="1400" dirty="0"/>
              <a:t>ensemble</a:t>
            </a:r>
            <a:r>
              <a:rPr kumimoji="1" lang="ko-KR" altLang="en-US" sz="1400" dirty="0"/>
              <a:t> 결과값 </a:t>
            </a:r>
            <a:r>
              <a:rPr kumimoji="1" lang="en-US" altLang="ko-KR" sz="1400" dirty="0"/>
              <a:t>= (w1 * p1) + (w2 * p2) + (w3 * p3) 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BCD4984C-F074-CA4A-BD3C-85251302975B}"/>
              </a:ext>
            </a:extLst>
          </p:cNvPr>
          <p:cNvSpPr txBox="1">
            <a:spLocks/>
          </p:cNvSpPr>
          <p:nvPr/>
        </p:nvSpPr>
        <p:spPr>
          <a:xfrm>
            <a:off x="838200" y="2531984"/>
            <a:ext cx="3050406" cy="46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u="sng" dirty="0">
                <a:solidFill>
                  <a:schemeClr val="accent2"/>
                </a:solidFill>
              </a:rPr>
              <a:t>Grid Search method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24C9B5AC-86AD-1449-8DC0-07877A20B277}"/>
              </a:ext>
            </a:extLst>
          </p:cNvPr>
          <p:cNvSpPr txBox="1">
            <a:spLocks/>
          </p:cNvSpPr>
          <p:nvPr/>
        </p:nvSpPr>
        <p:spPr>
          <a:xfrm>
            <a:off x="5085088" y="2525693"/>
            <a:ext cx="3050406" cy="468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u="sng" dirty="0" err="1">
                <a:solidFill>
                  <a:srgbClr val="C00000"/>
                </a:solidFill>
              </a:rPr>
              <a:t>Differntial</a:t>
            </a:r>
            <a:r>
              <a:rPr kumimoji="1" lang="en-US" altLang="ko-KR" sz="2000" u="sng" dirty="0">
                <a:solidFill>
                  <a:srgbClr val="C00000"/>
                </a:solidFill>
              </a:rPr>
              <a:t> Evolution method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9B2B8806-8B43-9444-9362-0F947E679F81}"/>
              </a:ext>
            </a:extLst>
          </p:cNvPr>
          <p:cNvSpPr txBox="1">
            <a:spLocks/>
          </p:cNvSpPr>
          <p:nvPr/>
        </p:nvSpPr>
        <p:spPr>
          <a:xfrm>
            <a:off x="5085087" y="3075958"/>
            <a:ext cx="5015331" cy="304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함수 최적화를 이용한 </a:t>
            </a:r>
            <a:r>
              <a:rPr kumimoji="1" lang="ko-KR" altLang="en-US" sz="1400" dirty="0" err="1"/>
              <a:t>탐색기법</a:t>
            </a:r>
            <a:endParaRPr kumimoji="1" lang="en-US" altLang="ko-KR" sz="1400" dirty="0"/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글로벌 </a:t>
            </a:r>
            <a:r>
              <a:rPr kumimoji="1" lang="ko-KR" altLang="en-US" sz="1400" dirty="0" err="1"/>
              <a:t>서치하는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just work </a:t>
            </a:r>
            <a:r>
              <a:rPr kumimoji="1" lang="ko-KR" altLang="en-US" sz="1400" dirty="0" err="1"/>
              <a:t>기법임</a:t>
            </a:r>
            <a:endParaRPr kumimoji="1" lang="en-US" altLang="ko-KR" sz="1400" dirty="0"/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en-US" altLang="ko-KR" sz="1400" dirty="0" err="1"/>
              <a:t>sciPy</a:t>
            </a:r>
            <a:r>
              <a:rPr kumimoji="1" lang="ko-KR" altLang="en-US" sz="1400" dirty="0"/>
              <a:t>에서 제공하는 </a:t>
            </a:r>
            <a:r>
              <a:rPr kumimoji="1" lang="en-US" altLang="ko-KR" sz="1400" dirty="0" err="1"/>
              <a:t>differential_evolution</a:t>
            </a:r>
            <a:r>
              <a:rPr kumimoji="1" lang="en-US" altLang="ko-KR" sz="1400" dirty="0"/>
              <a:t>()</a:t>
            </a:r>
            <a:r>
              <a:rPr kumimoji="1" lang="ko-KR" altLang="en-US" sz="1400" dirty="0"/>
              <a:t>에 줄여 낼 </a:t>
            </a:r>
            <a:r>
              <a:rPr kumimoji="1" lang="en-US" altLang="ko-KR" sz="1400" dirty="0"/>
              <a:t>loss</a:t>
            </a:r>
            <a:r>
              <a:rPr kumimoji="1" lang="ko-KR" altLang="en-US" sz="1400" dirty="0"/>
              <a:t>값을 평가할 </a:t>
            </a:r>
            <a:r>
              <a:rPr kumimoji="1" lang="en-US" altLang="ko-KR" sz="1400" dirty="0"/>
              <a:t>loss function</a:t>
            </a:r>
            <a:r>
              <a:rPr kumimoji="1" lang="ko-KR" altLang="en-US" sz="1400" dirty="0"/>
              <a:t>을 설정해서 적용</a:t>
            </a:r>
            <a:endParaRPr kumimoji="1" lang="en-US" altLang="ko-KR" sz="1400" dirty="0"/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kumimoji="1" lang="en-US" altLang="ko-KR" sz="1400" dirty="0"/>
          </a:p>
          <a:p>
            <a:pPr marL="0" indent="0">
              <a:lnSpc>
                <a:spcPct val="125000"/>
              </a:lnSpc>
              <a:buNone/>
            </a:pP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사용가능 함수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kumimoji="1"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differential_evolution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kumimoji="1"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87A95DF-4068-D145-B18B-15BD0D3A2C55}"/>
              </a:ext>
            </a:extLst>
          </p:cNvPr>
          <p:cNvSpPr txBox="1">
            <a:spLocks/>
          </p:cNvSpPr>
          <p:nvPr/>
        </p:nvSpPr>
        <p:spPr>
          <a:xfrm>
            <a:off x="838200" y="3101049"/>
            <a:ext cx="3955778" cy="2741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임의의 </a:t>
            </a:r>
            <a:r>
              <a:rPr kumimoji="1" lang="en-US" altLang="ko-KR" sz="1400" dirty="0"/>
              <a:t>step</a:t>
            </a:r>
            <a:r>
              <a:rPr kumimoji="1" lang="ko-KR" altLang="en-US" sz="1400" dirty="0"/>
              <a:t>을 설정하고</a:t>
            </a:r>
            <a:r>
              <a:rPr kumimoji="1" lang="en-US" altLang="ko-KR" sz="1400" dirty="0"/>
              <a:t>(step = 0.1 </a:t>
            </a:r>
            <a:r>
              <a:rPr kumimoji="1" lang="ko-KR" altLang="en-US" sz="1400" dirty="0"/>
              <a:t>등</a:t>
            </a:r>
            <a:r>
              <a:rPr kumimoji="1" lang="en-US" altLang="ko-KR" sz="1400" dirty="0"/>
              <a:t>)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en-US" altLang="ko-KR" sz="1400" dirty="0"/>
              <a:t>3</a:t>
            </a:r>
            <a:r>
              <a:rPr kumimoji="1" lang="ko-KR" altLang="en-US" sz="1400" dirty="0"/>
              <a:t>개의 가중치로 만들 수 있는 </a:t>
            </a:r>
            <a:r>
              <a:rPr kumimoji="1" lang="en-US" altLang="ko-KR" sz="1400" dirty="0"/>
              <a:t>0 ~ 1</a:t>
            </a:r>
            <a:r>
              <a:rPr kumimoji="1" lang="ko-KR" altLang="en-US" sz="1400" dirty="0"/>
              <a:t>까지 가능한 모든 조합 쌍</a:t>
            </a:r>
            <a:r>
              <a:rPr kumimoji="1" lang="en-US" altLang="ko-KR" sz="1400" dirty="0"/>
              <a:t>(Cartesian product)</a:t>
            </a:r>
            <a:r>
              <a:rPr kumimoji="1" lang="ko-KR" altLang="en-US" sz="1400" dirty="0"/>
              <a:t>을 생성 </a:t>
            </a:r>
            <a:r>
              <a:rPr kumimoji="1" lang="en-US" altLang="ko-KR" sz="1400" dirty="0"/>
              <a:t>(step 0.1</a:t>
            </a:r>
            <a:r>
              <a:rPr kumimoji="1" lang="ko-KR" altLang="en-US" sz="1400" dirty="0"/>
              <a:t>을 기준으로 </a:t>
            </a:r>
            <a:r>
              <a:rPr kumimoji="1" lang="en-US" altLang="ko-KR" sz="1400" dirty="0"/>
              <a:t>+ - </a:t>
            </a:r>
            <a:r>
              <a:rPr kumimoji="1" lang="ko-KR" altLang="en-US" sz="1400" dirty="0"/>
              <a:t>시키면서</a:t>
            </a:r>
            <a:r>
              <a:rPr kumimoji="1" lang="en-US" altLang="ko-KR" sz="1400" dirty="0"/>
              <a:t>) 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kumimoji="1" lang="en-US" altLang="ko-KR" sz="1400" dirty="0"/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사용가능 함수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kumimoji="1"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tensordot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2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Wavelet transform &amp; Wavelet coherence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000" dirty="0"/>
              <a:t>Wavelet transform</a:t>
            </a:r>
            <a:r>
              <a:rPr kumimoji="1" lang="ko-KR" altLang="en-US" sz="2000" dirty="0"/>
              <a:t>은 </a:t>
            </a:r>
            <a:r>
              <a:rPr kumimoji="1" lang="en-US" altLang="ko-Kore-KR" sz="2000" dirty="0"/>
              <a:t>Time series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time frequency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space</a:t>
            </a:r>
            <a:r>
              <a:rPr kumimoji="1" lang="ko-KR" altLang="en-US" sz="2000" dirty="0"/>
              <a:t>로 </a:t>
            </a:r>
            <a:r>
              <a:rPr kumimoji="1" lang="ko-KR" altLang="en-US" sz="2000" dirty="0" err="1"/>
              <a:t>바꿔줌</a:t>
            </a:r>
            <a:endParaRPr kumimoji="1" lang="en-US" altLang="ko-KR" sz="2000" dirty="0"/>
          </a:p>
          <a:p>
            <a:r>
              <a:rPr kumimoji="1" lang="en-US" altLang="ko-KR" sz="2000" dirty="0"/>
              <a:t>Transform</a:t>
            </a:r>
            <a:r>
              <a:rPr kumimoji="1" lang="ko-KR" altLang="en-US" sz="2000" dirty="0"/>
              <a:t>하면 </a:t>
            </a:r>
            <a:r>
              <a:rPr kumimoji="1" lang="en-US" altLang="ko-KR" sz="2000" dirty="0"/>
              <a:t>localized intermittent periodicities(</a:t>
            </a:r>
            <a:r>
              <a:rPr kumimoji="1" lang="ko-KR" altLang="en-US" sz="2000" dirty="0"/>
              <a:t>간헐적으로 나타나는 주기성의 특정지역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찾을 수 있게 됨</a:t>
            </a:r>
            <a:endParaRPr kumimoji="1" lang="en-US" altLang="ko-KR" sz="2000" dirty="0"/>
          </a:p>
          <a:p>
            <a:r>
              <a:rPr kumimoji="1" lang="ko-KR" altLang="en-US" sz="2000" dirty="0"/>
              <a:t>서로 다른 두개의 </a:t>
            </a:r>
            <a:r>
              <a:rPr kumimoji="1" lang="en-US" altLang="ko-KR" sz="2000" dirty="0"/>
              <a:t>Wavelet transform</a:t>
            </a:r>
            <a:r>
              <a:rPr kumimoji="1" lang="ko-KR" altLang="en-US" sz="2000" dirty="0"/>
              <a:t>간 </a:t>
            </a:r>
            <a:r>
              <a:rPr kumimoji="1" lang="en-US" altLang="ko-KR" sz="2000" dirty="0"/>
              <a:t>coherence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도출해내는게 </a:t>
            </a:r>
            <a:r>
              <a:rPr kumimoji="1" lang="en-US" altLang="ko-KR" sz="2000" dirty="0"/>
              <a:t>wavelet coherence.</a:t>
            </a:r>
            <a:r>
              <a:rPr kumimoji="1" lang="ko-KR" altLang="en-US" sz="2000" dirty="0"/>
              <a:t> 주기성이 닮은 정도를 보고 연관성을 보려고 </a:t>
            </a:r>
            <a:r>
              <a:rPr kumimoji="1" lang="ko-KR" altLang="en-US" sz="2000" dirty="0" err="1"/>
              <a:t>하는것인것</a:t>
            </a:r>
            <a:r>
              <a:rPr kumimoji="1" lang="ko-KR" altLang="en-US" sz="2000" dirty="0"/>
              <a:t> 같다</a:t>
            </a:r>
            <a:endParaRPr kumimoji="1" lang="en-US" altLang="ko-KR" sz="2000" dirty="0"/>
          </a:p>
          <a:p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A04F3-8D73-5E4C-B2A4-F2FF72C4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72" y="4105452"/>
            <a:ext cx="2481310" cy="2071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10B642-6CAE-8B40-9CDB-413CA1EC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89" y="4161015"/>
            <a:ext cx="2615027" cy="20159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8C88E0B-E89D-8C43-A7B6-6630B75A7796}"/>
              </a:ext>
            </a:extLst>
          </p:cNvPr>
          <p:cNvGrpSpPr/>
          <p:nvPr/>
        </p:nvGrpSpPr>
        <p:grpSpPr>
          <a:xfrm>
            <a:off x="6411015" y="4932604"/>
            <a:ext cx="285840" cy="200520"/>
            <a:chOff x="6411015" y="4932604"/>
            <a:chExt cx="2858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593294-B6B1-B841-8DB0-5AE75012C9E4}"/>
                    </a:ext>
                  </a:extLst>
                </p14:cNvPr>
                <p14:cNvContentPartPr/>
                <p14:nvPr/>
              </p14:nvContentPartPr>
              <p14:xfrm>
                <a:off x="6411015" y="4932604"/>
                <a:ext cx="285840" cy="2005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593294-B6B1-B841-8DB0-5AE75012C9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2375" y="4923604"/>
                  <a:ext cx="303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B4E10BE-F7D9-C142-8809-6D321A6706D2}"/>
                    </a:ext>
                  </a:extLst>
                </p14:cNvPr>
                <p14:cNvContentPartPr/>
                <p14:nvPr/>
              </p14:nvContentPartPr>
              <p14:xfrm>
                <a:off x="6594615" y="5132764"/>
                <a:ext cx="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B4E10BE-F7D9-C142-8809-6D321A6706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85615" y="51237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0D266C6-AF05-4848-8EF5-1618BDB70373}"/>
                  </a:ext>
                </a:extLst>
              </p14:cNvPr>
              <p14:cNvContentPartPr/>
              <p14:nvPr/>
            </p14:nvContentPartPr>
            <p14:xfrm>
              <a:off x="7138898" y="4323484"/>
              <a:ext cx="2268360" cy="573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0D266C6-AF05-4848-8EF5-1618BDB703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9898" y="4314484"/>
                <a:ext cx="22860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CAF7209-13A6-B54C-A521-042E5CC0E6E6}"/>
                  </a:ext>
                </a:extLst>
              </p14:cNvPr>
              <p14:cNvContentPartPr/>
              <p14:nvPr/>
            </p14:nvContentPartPr>
            <p14:xfrm>
              <a:off x="7156538" y="4918924"/>
              <a:ext cx="2006640" cy="648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CAF7209-13A6-B54C-A521-042E5CC0E6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7538" y="4909924"/>
                <a:ext cx="2024280" cy="66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8C0639-00C8-5D4A-BA50-9940B43EFB03}"/>
              </a:ext>
            </a:extLst>
          </p:cNvPr>
          <p:cNvGrpSpPr/>
          <p:nvPr/>
        </p:nvGrpSpPr>
        <p:grpSpPr>
          <a:xfrm>
            <a:off x="9495098" y="4455604"/>
            <a:ext cx="738720" cy="206640"/>
            <a:chOff x="9495098" y="4455604"/>
            <a:chExt cx="7387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AFA545E-4EB2-4448-AC16-F529124A457D}"/>
                    </a:ext>
                  </a:extLst>
                </p14:cNvPr>
                <p14:cNvContentPartPr/>
                <p14:nvPr/>
              </p14:nvContentPartPr>
              <p14:xfrm>
                <a:off x="9495098" y="4459564"/>
                <a:ext cx="66960" cy="202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AFA545E-4EB2-4448-AC16-F529124A4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86098" y="4450564"/>
                  <a:ext cx="84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BB838AE-5C21-D541-8131-20A9ED5681F1}"/>
                    </a:ext>
                  </a:extLst>
                </p14:cNvPr>
                <p14:cNvContentPartPr/>
                <p14:nvPr/>
              </p14:nvContentPartPr>
              <p14:xfrm>
                <a:off x="9497618" y="4490524"/>
                <a:ext cx="46080" cy="111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BB838AE-5C21-D541-8131-20A9ED5681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88618" y="4481524"/>
                  <a:ext cx="63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BE82616-9024-F945-A73C-A7B4AF680F1A}"/>
                    </a:ext>
                  </a:extLst>
                </p14:cNvPr>
                <p14:cNvContentPartPr/>
                <p14:nvPr/>
              </p14:nvContentPartPr>
              <p14:xfrm>
                <a:off x="9583298" y="4478284"/>
                <a:ext cx="360" cy="156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BE82616-9024-F945-A73C-A7B4AF680F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74658" y="4469644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776A4D4-4DD1-964C-864D-FCE897361DE5}"/>
                    </a:ext>
                  </a:extLst>
                </p14:cNvPr>
                <p14:cNvContentPartPr/>
                <p14:nvPr/>
              </p14:nvContentPartPr>
              <p14:xfrm>
                <a:off x="9595898" y="4540204"/>
                <a:ext cx="45360" cy="10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776A4D4-4DD1-964C-864D-FCE897361D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87258" y="4531204"/>
                  <a:ext cx="63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01D743C-0411-394C-BF42-6A63977084A1}"/>
                    </a:ext>
                  </a:extLst>
                </p14:cNvPr>
                <p14:cNvContentPartPr/>
                <p14:nvPr/>
              </p14:nvContentPartPr>
              <p14:xfrm>
                <a:off x="9641258" y="4469644"/>
                <a:ext cx="6840" cy="156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01D743C-0411-394C-BF42-6A63977084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32618" y="4460644"/>
                  <a:ext cx="24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84A4710-716B-2E44-B69B-2677E11DF7D0}"/>
                    </a:ext>
                  </a:extLst>
                </p14:cNvPr>
                <p14:cNvContentPartPr/>
                <p14:nvPr/>
              </p14:nvContentPartPr>
              <p14:xfrm>
                <a:off x="9674738" y="4547404"/>
                <a:ext cx="110520" cy="7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84A4710-716B-2E44-B69B-2677E11DF7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66098" y="4538764"/>
                  <a:ext cx="128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535AA60-2103-E044-AC17-3AD105737DD6}"/>
                    </a:ext>
                  </a:extLst>
                </p14:cNvPr>
                <p14:cNvContentPartPr/>
                <p14:nvPr/>
              </p14:nvContentPartPr>
              <p14:xfrm>
                <a:off x="9856178" y="4485124"/>
                <a:ext cx="86400" cy="1105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535AA60-2103-E044-AC17-3AD105737D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7178" y="4476484"/>
                  <a:ext cx="104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8EC84D1-7647-1946-9A3E-A008F9E0AE16}"/>
                    </a:ext>
                  </a:extLst>
                </p14:cNvPr>
                <p14:cNvContentPartPr/>
                <p14:nvPr/>
              </p14:nvContentPartPr>
              <p14:xfrm>
                <a:off x="9993698" y="4466404"/>
                <a:ext cx="2880" cy="136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8EC84D1-7647-1946-9A3E-A008F9E0AE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84698" y="4457404"/>
                  <a:ext cx="20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F8B4B49-660D-8B4D-B1C9-ED16A6E8BFCE}"/>
                    </a:ext>
                  </a:extLst>
                </p14:cNvPr>
                <p14:cNvContentPartPr/>
                <p14:nvPr/>
              </p14:nvContentPartPr>
              <p14:xfrm>
                <a:off x="9996218" y="4537684"/>
                <a:ext cx="4176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F8B4B49-660D-8B4D-B1C9-ED16A6E8BF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87218" y="4528684"/>
                  <a:ext cx="59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97109A5-7986-6D48-B340-0B74F8A180CA}"/>
                    </a:ext>
                  </a:extLst>
                </p14:cNvPr>
                <p14:cNvContentPartPr/>
                <p14:nvPr/>
              </p14:nvContentPartPr>
              <p14:xfrm>
                <a:off x="10079378" y="4486924"/>
                <a:ext cx="54360" cy="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97109A5-7986-6D48-B340-0B74F8A18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70738" y="4478284"/>
                  <a:ext cx="72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D9C9DB0-C6A1-944F-B1B9-CD631795145E}"/>
                    </a:ext>
                  </a:extLst>
                </p14:cNvPr>
                <p14:cNvContentPartPr/>
                <p14:nvPr/>
              </p14:nvContentPartPr>
              <p14:xfrm>
                <a:off x="10075058" y="4489444"/>
                <a:ext cx="68400" cy="68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D9C9DB0-C6A1-944F-B1B9-CD63179514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66058" y="4480804"/>
                  <a:ext cx="8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85AEE3D-033A-0E47-BDDD-BD4BF8AE4B45}"/>
                    </a:ext>
                  </a:extLst>
                </p14:cNvPr>
                <p14:cNvContentPartPr/>
                <p14:nvPr/>
              </p14:nvContentPartPr>
              <p14:xfrm>
                <a:off x="10169378" y="4455604"/>
                <a:ext cx="360" cy="149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85AEE3D-033A-0E47-BDDD-BD4BF8AE4B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60378" y="4446604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521FC90-DE33-E141-8A0F-F1B15013ACBA}"/>
                    </a:ext>
                  </a:extLst>
                </p14:cNvPr>
                <p14:cNvContentPartPr/>
                <p14:nvPr/>
              </p14:nvContentPartPr>
              <p14:xfrm>
                <a:off x="10169378" y="4500244"/>
                <a:ext cx="64440" cy="6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521FC90-DE33-E141-8A0F-F1B15013AC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60378" y="4491604"/>
                  <a:ext cx="820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1955FA8-4774-7641-AE73-825D676B37E6}"/>
              </a:ext>
            </a:extLst>
          </p:cNvPr>
          <p:cNvGrpSpPr/>
          <p:nvPr/>
        </p:nvGrpSpPr>
        <p:grpSpPr>
          <a:xfrm>
            <a:off x="9442898" y="4742164"/>
            <a:ext cx="491040" cy="194400"/>
            <a:chOff x="9442898" y="4742164"/>
            <a:chExt cx="491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682DD5F-9ECF-3749-BCF8-8E1EF21226D6}"/>
                    </a:ext>
                  </a:extLst>
                </p14:cNvPr>
                <p14:cNvContentPartPr/>
                <p14:nvPr/>
              </p14:nvContentPartPr>
              <p14:xfrm>
                <a:off x="9442898" y="4752964"/>
                <a:ext cx="124560" cy="87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682DD5F-9ECF-3749-BCF8-8E1EF21226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34258" y="4743964"/>
                  <a:ext cx="142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185CCE5-25A8-F44A-AD4E-110ED99ECF86}"/>
                    </a:ext>
                  </a:extLst>
                </p14:cNvPr>
                <p14:cNvContentPartPr/>
                <p14:nvPr/>
              </p14:nvContentPartPr>
              <p14:xfrm>
                <a:off x="9548018" y="4771684"/>
                <a:ext cx="61920" cy="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185CCE5-25A8-F44A-AD4E-110ED99ECF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39378" y="4762684"/>
                  <a:ext cx="79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CC7433D-4C00-6745-928A-38FC3097AE1B}"/>
                    </a:ext>
                  </a:extLst>
                </p14:cNvPr>
                <p14:cNvContentPartPr/>
                <p14:nvPr/>
              </p14:nvContentPartPr>
              <p14:xfrm>
                <a:off x="9573578" y="4823164"/>
                <a:ext cx="39240" cy="15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CC7433D-4C00-6745-928A-38FC3097AE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64578" y="4814164"/>
                  <a:ext cx="56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D06B4C0-B4B2-A94E-BD13-E84CEF9882B6}"/>
                    </a:ext>
                  </a:extLst>
                </p14:cNvPr>
                <p14:cNvContentPartPr/>
                <p14:nvPr/>
              </p14:nvContentPartPr>
              <p14:xfrm>
                <a:off x="9632258" y="4757644"/>
                <a:ext cx="360" cy="896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D06B4C0-B4B2-A94E-BD13-E84CEF9882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23258" y="4749004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8409DB4-3970-9C44-949C-8DEFA1A96A6B}"/>
                    </a:ext>
                  </a:extLst>
                </p14:cNvPr>
                <p14:cNvContentPartPr/>
                <p14:nvPr/>
              </p14:nvContentPartPr>
              <p14:xfrm>
                <a:off x="9558098" y="4864564"/>
                <a:ext cx="71640" cy="53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8409DB4-3970-9C44-949C-8DEFA1A96A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49098" y="4855924"/>
                  <a:ext cx="89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314C92D-33C8-A947-9EC4-93B6BC89BDC9}"/>
                    </a:ext>
                  </a:extLst>
                </p14:cNvPr>
                <p14:cNvContentPartPr/>
                <p14:nvPr/>
              </p14:nvContentPartPr>
              <p14:xfrm>
                <a:off x="9687698" y="4771324"/>
                <a:ext cx="38160" cy="748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314C92D-33C8-A947-9EC4-93B6BC89BD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78698" y="4762324"/>
                  <a:ext cx="55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D8D50BC-C250-C44C-8837-95173663D9C6}"/>
                    </a:ext>
                  </a:extLst>
                </p14:cNvPr>
                <p14:cNvContentPartPr/>
                <p14:nvPr/>
              </p14:nvContentPartPr>
              <p14:xfrm>
                <a:off x="9704258" y="4821364"/>
                <a:ext cx="360" cy="41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D8D50BC-C250-C44C-8837-95173663D9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5258" y="4812364"/>
                  <a:ext cx="18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1E9B014-D1B8-5345-8D9A-0D4EEFC9AC97}"/>
                    </a:ext>
                  </a:extLst>
                </p14:cNvPr>
                <p14:cNvContentPartPr/>
                <p14:nvPr/>
              </p14:nvContentPartPr>
              <p14:xfrm>
                <a:off x="9664658" y="4880404"/>
                <a:ext cx="77040" cy="3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1E9B014-D1B8-5345-8D9A-0D4EEFC9AC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56018" y="4871764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6CAF0D9-4340-BC43-8845-5B38F100FFAD}"/>
                    </a:ext>
                  </a:extLst>
                </p14:cNvPr>
                <p14:cNvContentPartPr/>
                <p14:nvPr/>
              </p14:nvContentPartPr>
              <p14:xfrm>
                <a:off x="9783818" y="4752244"/>
                <a:ext cx="360" cy="1494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6CAF0D9-4340-BC43-8845-5B38F100FF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75178" y="4743244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D02BE29-C76C-C44C-8BD6-336A02C07EB4}"/>
                    </a:ext>
                  </a:extLst>
                </p14:cNvPr>
                <p14:cNvContentPartPr/>
                <p14:nvPr/>
              </p14:nvContentPartPr>
              <p14:xfrm>
                <a:off x="9793898" y="4830364"/>
                <a:ext cx="12240" cy="3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D02BE29-C76C-C44C-8BD6-336A02C07E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4898" y="4821724"/>
                  <a:ext cx="2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599715E-E322-4E48-A9C8-2A02FEC809EB}"/>
                    </a:ext>
                  </a:extLst>
                </p14:cNvPr>
                <p14:cNvContentPartPr/>
                <p14:nvPr/>
              </p14:nvContentPartPr>
              <p14:xfrm>
                <a:off x="9753578" y="4921084"/>
                <a:ext cx="56880" cy="154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599715E-E322-4E48-A9C8-2A02FEC809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44938" y="4912084"/>
                  <a:ext cx="74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A172D59-DB42-344A-8C0F-8BF52F26A780}"/>
                    </a:ext>
                  </a:extLst>
                </p14:cNvPr>
                <p14:cNvContentPartPr/>
                <p14:nvPr/>
              </p14:nvContentPartPr>
              <p14:xfrm>
                <a:off x="9853658" y="4742164"/>
                <a:ext cx="80280" cy="1836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A172D59-DB42-344A-8C0F-8BF52F26A7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45018" y="4733524"/>
                  <a:ext cx="9792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A8931A0-59DC-F544-A27C-437E7F3093A6}"/>
                  </a:ext>
                </a:extLst>
              </p14:cNvPr>
              <p14:cNvContentPartPr/>
              <p14:nvPr/>
            </p14:nvContentPartPr>
            <p14:xfrm>
              <a:off x="9859418" y="5350564"/>
              <a:ext cx="78480" cy="795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A8931A0-59DC-F544-A27C-437E7F3093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50778" y="5341564"/>
                <a:ext cx="9612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그룹 87">
            <a:extLst>
              <a:ext uri="{FF2B5EF4-FFF2-40B4-BE49-F238E27FC236}">
                <a16:creationId xmlns:a16="http://schemas.microsoft.com/office/drawing/2014/main" id="{DC2CC8C2-5A5D-6245-BAF2-E465F41FE4F4}"/>
              </a:ext>
            </a:extLst>
          </p:cNvPr>
          <p:cNvGrpSpPr/>
          <p:nvPr/>
        </p:nvGrpSpPr>
        <p:grpSpPr>
          <a:xfrm>
            <a:off x="9427058" y="5263804"/>
            <a:ext cx="706680" cy="258840"/>
            <a:chOff x="9427058" y="5263804"/>
            <a:chExt cx="7066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0E20C1A-5F8E-A342-987B-5EC9DE4F7FD0}"/>
                    </a:ext>
                  </a:extLst>
                </p14:cNvPr>
                <p14:cNvContentPartPr/>
                <p14:nvPr/>
              </p14:nvContentPartPr>
              <p14:xfrm>
                <a:off x="9427058" y="5292604"/>
                <a:ext cx="86400" cy="119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0E20C1A-5F8E-A342-987B-5EC9DE4F7F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18418" y="5283604"/>
                  <a:ext cx="104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A580CFC-5931-6E4D-9E84-A213F91885B9}"/>
                    </a:ext>
                  </a:extLst>
                </p14:cNvPr>
                <p14:cNvContentPartPr/>
                <p14:nvPr/>
              </p14:nvContentPartPr>
              <p14:xfrm>
                <a:off x="9574658" y="5295124"/>
                <a:ext cx="113400" cy="529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A580CFC-5931-6E4D-9E84-A213F91885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66018" y="5286124"/>
                  <a:ext cx="131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DA2F078-16C9-B643-BAAB-7BBA5C211153}"/>
                    </a:ext>
                  </a:extLst>
                </p14:cNvPr>
                <p14:cNvContentPartPr/>
                <p14:nvPr/>
              </p14:nvContentPartPr>
              <p14:xfrm>
                <a:off x="9646658" y="5263804"/>
                <a:ext cx="360" cy="145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DA2F078-16C9-B643-BAAB-7BBA5C2111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38018" y="5255164"/>
                  <a:ext cx="18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B8C07EEF-0CAE-4546-B445-A007C904BB99}"/>
                    </a:ext>
                  </a:extLst>
                </p14:cNvPr>
                <p14:cNvContentPartPr/>
                <p14:nvPr/>
              </p14:nvContentPartPr>
              <p14:xfrm>
                <a:off x="9767258" y="5289364"/>
                <a:ext cx="360" cy="1324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B8C07EEF-0CAE-4546-B445-A007C904BB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58258" y="5280364"/>
                  <a:ext cx="1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7A01FAB-F6F7-7541-9BAA-B2E608B0CB40}"/>
                    </a:ext>
                  </a:extLst>
                </p14:cNvPr>
                <p14:cNvContentPartPr/>
                <p14:nvPr/>
              </p14:nvContentPartPr>
              <p14:xfrm>
                <a:off x="9787778" y="5359564"/>
                <a:ext cx="23400" cy="3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7A01FAB-F6F7-7541-9BAA-B2E608B0CB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78778" y="5350924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814ADCA-4624-2D48-B5FE-472BFF72B2DA}"/>
                    </a:ext>
                  </a:extLst>
                </p14:cNvPr>
                <p14:cNvContentPartPr/>
                <p14:nvPr/>
              </p14:nvContentPartPr>
              <p14:xfrm>
                <a:off x="9825218" y="5300524"/>
                <a:ext cx="360" cy="106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814ADCA-4624-2D48-B5FE-472BFF72B2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16218" y="5291884"/>
                  <a:ext cx="1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E58C445-B041-C546-8E95-6B6BF58982AA}"/>
                    </a:ext>
                  </a:extLst>
                </p14:cNvPr>
                <p14:cNvContentPartPr/>
                <p14:nvPr/>
              </p14:nvContentPartPr>
              <p14:xfrm>
                <a:off x="10004858" y="5289004"/>
                <a:ext cx="76680" cy="990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E58C445-B041-C546-8E95-6B6BF58982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96218" y="5280364"/>
                  <a:ext cx="94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2F6165D-CA45-1B40-BC6E-2BF21BD8F597}"/>
                    </a:ext>
                  </a:extLst>
                </p14:cNvPr>
                <p14:cNvContentPartPr/>
                <p14:nvPr/>
              </p14:nvContentPartPr>
              <p14:xfrm>
                <a:off x="10072178" y="5351284"/>
                <a:ext cx="12960" cy="248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2F6165D-CA45-1B40-BC6E-2BF21BD8F5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63178" y="5342644"/>
                  <a:ext cx="30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0681EE7-B673-9846-AB35-C8A221B1E4C6}"/>
                    </a:ext>
                  </a:extLst>
                </p14:cNvPr>
                <p14:cNvContentPartPr/>
                <p14:nvPr/>
              </p14:nvContentPartPr>
              <p14:xfrm>
                <a:off x="10000898" y="5415364"/>
                <a:ext cx="113040" cy="230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0681EE7-B673-9846-AB35-C8A221B1E4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91898" y="5406364"/>
                  <a:ext cx="13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21684B8-7FC0-5F41-ADDA-25D7EB475531}"/>
                    </a:ext>
                  </a:extLst>
                </p14:cNvPr>
                <p14:cNvContentPartPr/>
                <p14:nvPr/>
              </p14:nvContentPartPr>
              <p14:xfrm>
                <a:off x="10056698" y="5446324"/>
                <a:ext cx="360" cy="417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21684B8-7FC0-5F41-ADDA-25D7EB4755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48058" y="5437684"/>
                  <a:ext cx="18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B466467-79F5-B34E-BE03-80A5ACE45A2F}"/>
                    </a:ext>
                  </a:extLst>
                </p14:cNvPr>
                <p14:cNvContentPartPr/>
                <p14:nvPr/>
              </p14:nvContentPartPr>
              <p14:xfrm>
                <a:off x="10051298" y="5469364"/>
                <a:ext cx="82440" cy="532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B466467-79F5-B34E-BE03-80A5ACE45A2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042658" y="5460364"/>
                  <a:ext cx="1000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E0416A4-3A39-2D4D-8566-8B6CC1FBB3E1}"/>
              </a:ext>
            </a:extLst>
          </p:cNvPr>
          <p:cNvGrpSpPr/>
          <p:nvPr/>
        </p:nvGrpSpPr>
        <p:grpSpPr>
          <a:xfrm>
            <a:off x="9448298" y="5547484"/>
            <a:ext cx="378720" cy="292320"/>
            <a:chOff x="9448298" y="5547484"/>
            <a:chExt cx="37872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71CFFB3-5D16-994A-948C-3F69B83D15A9}"/>
                    </a:ext>
                  </a:extLst>
                </p14:cNvPr>
                <p14:cNvContentPartPr/>
                <p14:nvPr/>
              </p14:nvContentPartPr>
              <p14:xfrm>
                <a:off x="9448298" y="5576644"/>
                <a:ext cx="78480" cy="752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71CFFB3-5D16-994A-948C-3F69B83D15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39298" y="5567644"/>
                  <a:ext cx="96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8EB6BEE-50F2-ED43-BEDD-7E0C975D16CC}"/>
                    </a:ext>
                  </a:extLst>
                </p14:cNvPr>
                <p14:cNvContentPartPr/>
                <p14:nvPr/>
              </p14:nvContentPartPr>
              <p14:xfrm>
                <a:off x="9526418" y="5589964"/>
                <a:ext cx="52200" cy="3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8EB6BEE-50F2-ED43-BEDD-7E0C975D16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17418" y="5581324"/>
                  <a:ext cx="6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A023F62-D272-7A41-A4C7-FAF45A2313C7}"/>
                    </a:ext>
                  </a:extLst>
                </p14:cNvPr>
                <p14:cNvContentPartPr/>
                <p14:nvPr/>
              </p14:nvContentPartPr>
              <p14:xfrm>
                <a:off x="9540098" y="5655124"/>
                <a:ext cx="29880" cy="2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A023F62-D272-7A41-A4C7-FAF45A2313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31098" y="5646484"/>
                  <a:ext cx="47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728F4A4-A218-0342-969C-B5CA120D9569}"/>
                    </a:ext>
                  </a:extLst>
                </p14:cNvPr>
                <p14:cNvContentPartPr/>
                <p14:nvPr/>
              </p14:nvContentPartPr>
              <p14:xfrm>
                <a:off x="9580778" y="5547484"/>
                <a:ext cx="360" cy="1710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728F4A4-A218-0342-969C-B5CA120D956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572138" y="5538844"/>
                  <a:ext cx="18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E4DD19FD-FC09-3448-A2E9-527158ACF998}"/>
                    </a:ext>
                  </a:extLst>
                </p14:cNvPr>
                <p14:cNvContentPartPr/>
                <p14:nvPr/>
              </p14:nvContentPartPr>
              <p14:xfrm>
                <a:off x="9522818" y="5693644"/>
                <a:ext cx="84600" cy="1180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E4DD19FD-FC09-3448-A2E9-527158ACF99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13818" y="5684644"/>
                  <a:ext cx="10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2BE19638-91D4-AB47-8F25-50701081441A}"/>
                    </a:ext>
                  </a:extLst>
                </p14:cNvPr>
                <p14:cNvContentPartPr/>
                <p14:nvPr/>
              </p14:nvContentPartPr>
              <p14:xfrm>
                <a:off x="9644138" y="5640364"/>
                <a:ext cx="70560" cy="748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2BE19638-91D4-AB47-8F25-5070108144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35138" y="5631724"/>
                  <a:ext cx="88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03E91C8-A8D5-0C4D-8DE8-B7E579E58836}"/>
                    </a:ext>
                  </a:extLst>
                </p14:cNvPr>
                <p14:cNvContentPartPr/>
                <p14:nvPr/>
              </p14:nvContentPartPr>
              <p14:xfrm>
                <a:off x="9634778" y="5698684"/>
                <a:ext cx="95040" cy="266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03E91C8-A8D5-0C4D-8DE8-B7E579E5883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26138" y="5689684"/>
                  <a:ext cx="11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7559A320-F905-854B-A349-C08F9FC0AD73}"/>
                    </a:ext>
                  </a:extLst>
                </p14:cNvPr>
                <p14:cNvContentPartPr/>
                <p14:nvPr/>
              </p14:nvContentPartPr>
              <p14:xfrm>
                <a:off x="9764378" y="5630644"/>
                <a:ext cx="2880" cy="1724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7559A320-F905-854B-A349-C08F9FC0AD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55378" y="5622004"/>
                  <a:ext cx="20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326D489C-9F24-AF4C-8DFD-B2DA552E8120}"/>
                    </a:ext>
                  </a:extLst>
                </p14:cNvPr>
                <p14:cNvContentPartPr/>
                <p14:nvPr/>
              </p14:nvContentPartPr>
              <p14:xfrm>
                <a:off x="9775898" y="5718484"/>
                <a:ext cx="51120" cy="3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326D489C-9F24-AF4C-8DFD-B2DA552E812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66898" y="5709484"/>
                  <a:ext cx="68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5F391FE2-2D06-BA46-8781-C493228F5357}"/>
                    </a:ext>
                  </a:extLst>
                </p14:cNvPr>
                <p14:cNvContentPartPr/>
                <p14:nvPr/>
              </p14:nvContentPartPr>
              <p14:xfrm>
                <a:off x="9710378" y="5767084"/>
                <a:ext cx="76320" cy="72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5F391FE2-2D06-BA46-8781-C493228F535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01738" y="5758444"/>
                  <a:ext cx="9396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316BA7B2-5A01-6A4B-B885-AEF201259109}"/>
                  </a:ext>
                </a:extLst>
              </p14:cNvPr>
              <p14:cNvContentPartPr/>
              <p14:nvPr/>
            </p14:nvContentPartPr>
            <p14:xfrm>
              <a:off x="4477058" y="6291604"/>
              <a:ext cx="90720" cy="10548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316BA7B2-5A01-6A4B-B885-AEF20125910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468418" y="6282604"/>
                <a:ext cx="10836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1FD682E-6AB2-6047-8D85-C7601C5424BA}"/>
              </a:ext>
            </a:extLst>
          </p:cNvPr>
          <p:cNvGrpSpPr/>
          <p:nvPr/>
        </p:nvGrpSpPr>
        <p:grpSpPr>
          <a:xfrm>
            <a:off x="4205618" y="6138964"/>
            <a:ext cx="1679040" cy="291600"/>
            <a:chOff x="4205618" y="6138964"/>
            <a:chExt cx="16790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D2F5D7A-F088-A345-A5D4-91C0F457B622}"/>
                    </a:ext>
                  </a:extLst>
                </p14:cNvPr>
                <p14:cNvContentPartPr/>
                <p14:nvPr/>
              </p14:nvContentPartPr>
              <p14:xfrm>
                <a:off x="4205618" y="6177844"/>
                <a:ext cx="19080" cy="2235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D2F5D7A-F088-A345-A5D4-91C0F457B6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196978" y="6169204"/>
                  <a:ext cx="36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80D120AC-C8BD-6246-896D-820C5ED24AE5}"/>
                    </a:ext>
                  </a:extLst>
                </p14:cNvPr>
                <p14:cNvContentPartPr/>
                <p14:nvPr/>
              </p14:nvContentPartPr>
              <p14:xfrm>
                <a:off x="4368698" y="6183604"/>
                <a:ext cx="360" cy="2260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80D120AC-C8BD-6246-896D-820C5ED24A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60058" y="6174964"/>
                  <a:ext cx="18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D9D84FD-6B9A-E244-9E1E-D12DA985F273}"/>
                    </a:ext>
                  </a:extLst>
                </p14:cNvPr>
                <p14:cNvContentPartPr/>
                <p14:nvPr/>
              </p14:nvContentPartPr>
              <p14:xfrm>
                <a:off x="4368698" y="6278644"/>
                <a:ext cx="48600" cy="57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D9D84FD-6B9A-E244-9E1E-D12DA985F27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60058" y="6269644"/>
                  <a:ext cx="66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A2FC372E-6F4D-A543-B2B0-DC1DCE8F0C20}"/>
                    </a:ext>
                  </a:extLst>
                </p14:cNvPr>
                <p14:cNvContentPartPr/>
                <p14:nvPr/>
              </p14:nvContentPartPr>
              <p14:xfrm>
                <a:off x="4434938" y="6174604"/>
                <a:ext cx="6480" cy="2160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A2FC372E-6F4D-A543-B2B0-DC1DCE8F0C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26298" y="6165964"/>
                  <a:ext cx="24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1072F968-E0EB-9740-AA4E-FABC9199C348}"/>
                    </a:ext>
                  </a:extLst>
                </p14:cNvPr>
                <p14:cNvContentPartPr/>
                <p14:nvPr/>
              </p14:nvContentPartPr>
              <p14:xfrm>
                <a:off x="4642658" y="6219244"/>
                <a:ext cx="61200" cy="1724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1072F968-E0EB-9740-AA4E-FABC9199C3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34018" y="6210244"/>
                  <a:ext cx="78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99471341-6A07-7843-974F-4D4A1BE41C2F}"/>
                    </a:ext>
                  </a:extLst>
                </p14:cNvPr>
                <p14:cNvContentPartPr/>
                <p14:nvPr/>
              </p14:nvContentPartPr>
              <p14:xfrm>
                <a:off x="4758578" y="6202684"/>
                <a:ext cx="360" cy="2170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99471341-6A07-7843-974F-4D4A1BE41C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49938" y="6194044"/>
                  <a:ext cx="18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C9570C87-F278-584F-8598-7857CA088762}"/>
                    </a:ext>
                  </a:extLst>
                </p14:cNvPr>
                <p14:cNvContentPartPr/>
                <p14:nvPr/>
              </p14:nvContentPartPr>
              <p14:xfrm>
                <a:off x="4775138" y="6296644"/>
                <a:ext cx="46440" cy="64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C9570C87-F278-584F-8598-7857CA08876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66138" y="6287644"/>
                  <a:ext cx="64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12591DE-C68C-7442-A766-6763167A5EF4}"/>
                    </a:ext>
                  </a:extLst>
                </p14:cNvPr>
                <p14:cNvContentPartPr/>
                <p14:nvPr/>
              </p14:nvContentPartPr>
              <p14:xfrm>
                <a:off x="4844618" y="6232564"/>
                <a:ext cx="33120" cy="3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12591DE-C68C-7442-A766-6763167A5E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35618" y="6223924"/>
                  <a:ext cx="5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26E9DED1-CA48-424A-B992-7DB3C08310CF}"/>
                    </a:ext>
                  </a:extLst>
                </p14:cNvPr>
                <p14:cNvContentPartPr/>
                <p14:nvPr/>
              </p14:nvContentPartPr>
              <p14:xfrm>
                <a:off x="4855418" y="6234724"/>
                <a:ext cx="80640" cy="32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26E9DED1-CA48-424A-B992-7DB3C08310C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46418" y="6225724"/>
                  <a:ext cx="98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BE889FA2-3236-5F4D-9509-D6F1FC6F60CC}"/>
                    </a:ext>
                  </a:extLst>
                </p14:cNvPr>
                <p14:cNvContentPartPr/>
                <p14:nvPr/>
              </p14:nvContentPartPr>
              <p14:xfrm>
                <a:off x="4868378" y="6244444"/>
                <a:ext cx="115560" cy="9864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BE889FA2-3236-5F4D-9509-D6F1FC6F60C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59738" y="6235804"/>
                  <a:ext cx="13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E13E8C3F-491A-CA4E-8F1F-ED13B744DE57}"/>
                    </a:ext>
                  </a:extLst>
                </p14:cNvPr>
                <p14:cNvContentPartPr/>
                <p14:nvPr/>
              </p14:nvContentPartPr>
              <p14:xfrm>
                <a:off x="5015978" y="6138964"/>
                <a:ext cx="10800" cy="28872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E13E8C3F-491A-CA4E-8F1F-ED13B744DE5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07338" y="6129964"/>
                  <a:ext cx="28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B9291271-6D41-3C46-A383-2FA5E0252EBF}"/>
                    </a:ext>
                  </a:extLst>
                </p14:cNvPr>
                <p14:cNvContentPartPr/>
                <p14:nvPr/>
              </p14:nvContentPartPr>
              <p14:xfrm>
                <a:off x="5039738" y="6285484"/>
                <a:ext cx="61200" cy="3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B9291271-6D41-3C46-A383-2FA5E0252EB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31098" y="6276484"/>
                  <a:ext cx="7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8387E60-1655-344C-AAE3-B214424A30CB}"/>
                    </a:ext>
                  </a:extLst>
                </p14:cNvPr>
                <p14:cNvContentPartPr/>
                <p14:nvPr/>
              </p14:nvContentPartPr>
              <p14:xfrm>
                <a:off x="5192738" y="6214564"/>
                <a:ext cx="66960" cy="964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8387E60-1655-344C-AAE3-B214424A30C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84098" y="6205564"/>
                  <a:ext cx="84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095073C-60F2-B54C-81DC-07A3D0AC1650}"/>
                    </a:ext>
                  </a:extLst>
                </p14:cNvPr>
                <p14:cNvContentPartPr/>
                <p14:nvPr/>
              </p14:nvContentPartPr>
              <p14:xfrm>
                <a:off x="5248898" y="6237964"/>
                <a:ext cx="38520" cy="381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095073C-60F2-B54C-81DC-07A3D0AC165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39898" y="6228964"/>
                  <a:ext cx="56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882B63C6-B413-0547-BCFE-327CFF4C317D}"/>
                    </a:ext>
                  </a:extLst>
                </p14:cNvPr>
                <p14:cNvContentPartPr/>
                <p14:nvPr/>
              </p14:nvContentPartPr>
              <p14:xfrm>
                <a:off x="5348618" y="6200524"/>
                <a:ext cx="2520" cy="17316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882B63C6-B413-0547-BCFE-327CFF4C31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39618" y="6191884"/>
                  <a:ext cx="20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14E92E34-78BF-7A46-8467-453786A8C664}"/>
                    </a:ext>
                  </a:extLst>
                </p14:cNvPr>
                <p14:cNvContentPartPr/>
                <p14:nvPr/>
              </p14:nvContentPartPr>
              <p14:xfrm>
                <a:off x="5355818" y="6262084"/>
                <a:ext cx="40680" cy="39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14E92E34-78BF-7A46-8467-453786A8C6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47178" y="6253084"/>
                  <a:ext cx="58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62175A4F-4BD6-E14E-83FD-1CED42DBEE0C}"/>
                    </a:ext>
                  </a:extLst>
                </p14:cNvPr>
                <p14:cNvContentPartPr/>
                <p14:nvPr/>
              </p14:nvContentPartPr>
              <p14:xfrm>
                <a:off x="5406578" y="6212044"/>
                <a:ext cx="360" cy="9900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62175A4F-4BD6-E14E-83FD-1CED42DBEE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97938" y="6203404"/>
                  <a:ext cx="18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D8C7E55F-3A25-E942-B2AF-AAC0C9FF694A}"/>
                    </a:ext>
                  </a:extLst>
                </p14:cNvPr>
                <p14:cNvContentPartPr/>
                <p14:nvPr/>
              </p14:nvContentPartPr>
              <p14:xfrm>
                <a:off x="5278778" y="6333724"/>
                <a:ext cx="137160" cy="637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D8C7E55F-3A25-E942-B2AF-AAC0C9FF69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69778" y="6325084"/>
                  <a:ext cx="154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957A586E-2B2A-8344-BCA0-30FC7CA8B45F}"/>
                    </a:ext>
                  </a:extLst>
                </p14:cNvPr>
                <p14:cNvContentPartPr/>
                <p14:nvPr/>
              </p14:nvContentPartPr>
              <p14:xfrm>
                <a:off x="5478578" y="6221044"/>
                <a:ext cx="91440" cy="3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957A586E-2B2A-8344-BCA0-30FC7CA8B4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69578" y="6212404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BBC349E0-A3C7-2A49-8EF9-F187CC5AA31F}"/>
                    </a:ext>
                  </a:extLst>
                </p14:cNvPr>
                <p14:cNvContentPartPr/>
                <p14:nvPr/>
              </p14:nvContentPartPr>
              <p14:xfrm>
                <a:off x="5523938" y="6223204"/>
                <a:ext cx="360" cy="421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BBC349E0-A3C7-2A49-8EF9-F187CC5AA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15298" y="6214564"/>
                  <a:ext cx="18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5D4C5B06-4662-224E-8A32-E2B1760A8970}"/>
                    </a:ext>
                  </a:extLst>
                </p14:cNvPr>
                <p14:cNvContentPartPr/>
                <p14:nvPr/>
              </p14:nvContentPartPr>
              <p14:xfrm>
                <a:off x="5559218" y="6244444"/>
                <a:ext cx="3240" cy="3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5D4C5B06-4662-224E-8A32-E2B1760A89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50578" y="6235444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C3D9AC95-81DF-3D4F-8FF3-7349D29450D3}"/>
                    </a:ext>
                  </a:extLst>
                </p14:cNvPr>
                <p14:cNvContentPartPr/>
                <p14:nvPr/>
              </p14:nvContentPartPr>
              <p14:xfrm>
                <a:off x="5476418" y="6294484"/>
                <a:ext cx="81360" cy="3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C3D9AC95-81DF-3D4F-8FF3-7349D29450D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67418" y="6285484"/>
                  <a:ext cx="99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1F0A3A58-D22F-F546-BA3F-4AF0C085F6C0}"/>
                    </a:ext>
                  </a:extLst>
                </p14:cNvPr>
                <p14:cNvContentPartPr/>
                <p14:nvPr/>
              </p14:nvContentPartPr>
              <p14:xfrm>
                <a:off x="5468138" y="6334444"/>
                <a:ext cx="162360" cy="72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1F0A3A58-D22F-F546-BA3F-4AF0C085F6C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59138" y="6325804"/>
                  <a:ext cx="180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94429DB-C43A-CA4D-B23A-E2A3B2FF15EA}"/>
                    </a:ext>
                  </a:extLst>
                </p14:cNvPr>
                <p14:cNvContentPartPr/>
                <p14:nvPr/>
              </p14:nvContentPartPr>
              <p14:xfrm>
                <a:off x="5499818" y="6367924"/>
                <a:ext cx="126360" cy="626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94429DB-C43A-CA4D-B23A-E2A3B2FF15E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91178" y="6359284"/>
                  <a:ext cx="144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90B249E0-51B5-0D4F-9A05-A8C9FB9E6E95}"/>
                    </a:ext>
                  </a:extLst>
                </p14:cNvPr>
                <p14:cNvContentPartPr/>
                <p14:nvPr/>
              </p14:nvContentPartPr>
              <p14:xfrm>
                <a:off x="5670458" y="6228244"/>
                <a:ext cx="19440" cy="486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90B249E0-51B5-0D4F-9A05-A8C9FB9E6E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61818" y="6219604"/>
                  <a:ext cx="3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F365F2D3-7D2C-9C42-9008-D73CD0B82D43}"/>
                    </a:ext>
                  </a:extLst>
                </p14:cNvPr>
                <p14:cNvContentPartPr/>
                <p14:nvPr/>
              </p14:nvContentPartPr>
              <p14:xfrm>
                <a:off x="5683418" y="6276844"/>
                <a:ext cx="68400" cy="2916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F365F2D3-7D2C-9C42-9008-D73CD0B82D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74418" y="6267844"/>
                  <a:ext cx="86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F2038E8C-F5DE-7D4E-A8B3-DAEDEE60EFCB}"/>
                    </a:ext>
                  </a:extLst>
                </p14:cNvPr>
                <p14:cNvContentPartPr/>
                <p14:nvPr/>
              </p14:nvContentPartPr>
              <p14:xfrm>
                <a:off x="5788538" y="6221044"/>
                <a:ext cx="7200" cy="14652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F2038E8C-F5DE-7D4E-A8B3-DAEDEE60EFC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9898" y="6212044"/>
                  <a:ext cx="24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7BF676CA-FFE2-9E42-9F3C-6CCA00488C12}"/>
                    </a:ext>
                  </a:extLst>
                </p14:cNvPr>
                <p14:cNvContentPartPr/>
                <p14:nvPr/>
              </p14:nvContentPartPr>
              <p14:xfrm>
                <a:off x="5762618" y="6325444"/>
                <a:ext cx="122040" cy="9252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7BF676CA-FFE2-9E42-9F3C-6CCA00488C1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53618" y="6316804"/>
                  <a:ext cx="13968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201E23EF-64C4-2848-9E93-88BF11620A27}"/>
                  </a:ext>
                </a:extLst>
              </p14:cNvPr>
              <p14:cNvContentPartPr/>
              <p14:nvPr/>
            </p14:nvContentPartPr>
            <p14:xfrm>
              <a:off x="6890858" y="4897684"/>
              <a:ext cx="174960" cy="331560"/>
            </p14:xfrm>
          </p:contentPart>
        </mc:Choice>
        <mc:Fallback xmlns=""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201E23EF-64C4-2848-9E93-88BF11620A2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82218" y="4889044"/>
                <a:ext cx="19260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841B6659-961E-0B46-B43C-9750D15A8801}"/>
              </a:ext>
            </a:extLst>
          </p:cNvPr>
          <p:cNvGrpSpPr/>
          <p:nvPr/>
        </p:nvGrpSpPr>
        <p:grpSpPr>
          <a:xfrm>
            <a:off x="7877618" y="6001444"/>
            <a:ext cx="551160" cy="114480"/>
            <a:chOff x="7877618" y="6001444"/>
            <a:chExt cx="55116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A7B55E28-6508-424D-825D-D16BECE2AE10}"/>
                    </a:ext>
                  </a:extLst>
                </p14:cNvPr>
                <p14:cNvContentPartPr/>
                <p14:nvPr/>
              </p14:nvContentPartPr>
              <p14:xfrm>
                <a:off x="7877618" y="6001444"/>
                <a:ext cx="163800" cy="270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A7B55E28-6508-424D-825D-D16BECE2AE1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68618" y="5992804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655A5BD0-F692-7443-A2D5-7CF2EA8AC218}"/>
                    </a:ext>
                  </a:extLst>
                </p14:cNvPr>
                <p14:cNvContentPartPr/>
                <p14:nvPr/>
              </p14:nvContentPartPr>
              <p14:xfrm>
                <a:off x="8009738" y="6021964"/>
                <a:ext cx="9720" cy="784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655A5BD0-F692-7443-A2D5-7CF2EA8AC21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00738" y="6013324"/>
                  <a:ext cx="2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39637813-5160-E941-B5BB-3ECE8E6CB09E}"/>
                    </a:ext>
                  </a:extLst>
                </p14:cNvPr>
                <p14:cNvContentPartPr/>
                <p14:nvPr/>
              </p14:nvContentPartPr>
              <p14:xfrm>
                <a:off x="8115938" y="6022684"/>
                <a:ext cx="360" cy="3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39637813-5160-E941-B5BB-3ECE8E6CB0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07298" y="60140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47D2424D-BBBF-434C-A7D9-55C243DD85E2}"/>
                    </a:ext>
                  </a:extLst>
                </p14:cNvPr>
                <p14:cNvContentPartPr/>
                <p14:nvPr/>
              </p14:nvContentPartPr>
              <p14:xfrm>
                <a:off x="8127818" y="6063004"/>
                <a:ext cx="3240" cy="5112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47D2424D-BBBF-434C-A7D9-55C243DD85E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18818" y="6054004"/>
                  <a:ext cx="20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4C36950F-BB4E-744B-BC60-C4736670708F}"/>
                    </a:ext>
                  </a:extLst>
                </p14:cNvPr>
                <p14:cNvContentPartPr/>
                <p14:nvPr/>
              </p14:nvContentPartPr>
              <p14:xfrm>
                <a:off x="8192978" y="6055804"/>
                <a:ext cx="70920" cy="6012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4C36950F-BB4E-744B-BC60-C4736670708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84338" y="6046804"/>
                  <a:ext cx="88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A86BD291-9558-A04F-AC65-3EAEEA4C160D}"/>
                    </a:ext>
                  </a:extLst>
                </p14:cNvPr>
                <p14:cNvContentPartPr/>
                <p14:nvPr/>
              </p14:nvContentPartPr>
              <p14:xfrm>
                <a:off x="8300258" y="6038164"/>
                <a:ext cx="128520" cy="6012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A86BD291-9558-A04F-AC65-3EAEEA4C16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91258" y="6029164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728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Continuous Wavelet transform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753" y="6518430"/>
            <a:ext cx="10515600" cy="468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u="sng" dirty="0"/>
              <a:t>Wavelet</a:t>
            </a:r>
            <a:r>
              <a:rPr kumimoji="1" lang="ko-KR" altLang="en-US" sz="1400" dirty="0"/>
              <a:t>이란</a:t>
            </a:r>
            <a:r>
              <a:rPr kumimoji="1" lang="en-US" altLang="ko-KR" sz="1400" dirty="0"/>
              <a:t>?</a:t>
            </a:r>
            <a:r>
              <a:rPr kumimoji="1" lang="en-US" altLang="ko-KR" sz="1000" dirty="0"/>
              <a:t>(</a:t>
            </a:r>
            <a:r>
              <a:rPr kumimoji="1" lang="en-US" altLang="ko-KR" sz="1000" dirty="0">
                <a:hlinkClick r:id="rId2"/>
              </a:rPr>
              <a:t>https://blog.naver.com/pyoyr/40003166942</a:t>
            </a:r>
            <a:r>
              <a:rPr kumimoji="1" lang="en-US" altLang="ko-KR" sz="1000" dirty="0"/>
              <a:t>)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B9300AA-E920-294D-8F54-61FCA8A3395D}"/>
              </a:ext>
            </a:extLst>
          </p:cNvPr>
          <p:cNvSpPr txBox="1">
            <a:spLocks/>
          </p:cNvSpPr>
          <p:nvPr/>
        </p:nvSpPr>
        <p:spPr>
          <a:xfrm>
            <a:off x="556846" y="2798060"/>
            <a:ext cx="3050406" cy="3954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시간도메인의 정보를 주파수도메인 정보로 바꿔주는 함수</a:t>
            </a:r>
            <a:r>
              <a:rPr kumimoji="1" lang="en-US" altLang="ko-KR" sz="1400" dirty="0"/>
              <a:t>..</a:t>
            </a:r>
            <a:r>
              <a:rPr kumimoji="1" lang="ko-KR" altLang="en-US" sz="1400" dirty="0" err="1"/>
              <a:t>시계열</a:t>
            </a:r>
            <a:r>
              <a:rPr kumimoji="1" lang="ko-KR" altLang="en-US" sz="1400" dirty="0"/>
              <a:t> 데이터에 대한 주기적인 특징을 </a:t>
            </a:r>
            <a:r>
              <a:rPr kumimoji="1" lang="ko-KR" altLang="en-US" sz="1400" dirty="0" err="1"/>
              <a:t>분석하고싶어서</a:t>
            </a:r>
            <a:r>
              <a:rPr kumimoji="1" lang="en-US" altLang="ko-KR" sz="1400" dirty="0"/>
              <a:t>?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“</a:t>
            </a:r>
            <a:r>
              <a:rPr kumimoji="1" lang="ko-KR" altLang="en-US" sz="1400" dirty="0"/>
              <a:t>시간에 따라 변화하는 신호</a:t>
            </a:r>
            <a:r>
              <a:rPr kumimoji="1" lang="en-US" altLang="ko-KR" sz="1400" dirty="0"/>
              <a:t>”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“</a:t>
            </a:r>
            <a:r>
              <a:rPr kumimoji="1" lang="ko-KR" altLang="en-US" sz="1400" dirty="0"/>
              <a:t>주파수가 다른 여러 개의 </a:t>
            </a:r>
            <a:r>
              <a:rPr kumimoji="1" lang="ko-KR" altLang="en-US" sz="1400" dirty="0" err="1"/>
              <a:t>사인파가</a:t>
            </a:r>
            <a:r>
              <a:rPr kumimoji="1" lang="ko-KR" altLang="en-US" sz="1400" dirty="0"/>
              <a:t> 중첩된 신호</a:t>
            </a:r>
            <a:r>
              <a:rPr kumimoji="1" lang="en-US" altLang="ko-KR" sz="1400" dirty="0"/>
              <a:t>”</a:t>
            </a:r>
            <a:r>
              <a:rPr kumimoji="1" lang="ko-KR" altLang="en-US" sz="1400" dirty="0"/>
              <a:t>로 간주하고 이를 구성하는 각각의 </a:t>
            </a:r>
            <a:r>
              <a:rPr kumimoji="1" lang="ko-KR" altLang="en-US" sz="1400" dirty="0" err="1"/>
              <a:t>사인파의</a:t>
            </a:r>
            <a:r>
              <a:rPr kumimoji="1" lang="ko-KR" altLang="en-US" sz="1400" dirty="0"/>
              <a:t> 크기를 구하는 방법</a:t>
            </a:r>
            <a:endParaRPr kumimoji="1" lang="en-US" altLang="ko-KR" sz="1400" dirty="0"/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en-US" altLang="ko-KR" sz="1400" dirty="0"/>
              <a:t>=&gt;</a:t>
            </a:r>
            <a:r>
              <a:rPr kumimoji="1" lang="ko-KR" altLang="en-US" sz="1400" dirty="0"/>
              <a:t>  무한히 반복되는 </a:t>
            </a:r>
            <a:r>
              <a:rPr kumimoji="1" lang="ko-KR" altLang="en-US" sz="1400" dirty="0" err="1"/>
              <a:t>사인파가</a:t>
            </a:r>
            <a:r>
              <a:rPr kumimoji="1" lang="ko-KR" altLang="en-US" sz="1400" dirty="0"/>
              <a:t> 기본 파형이고 </a:t>
            </a:r>
            <a:r>
              <a:rPr kumimoji="1" lang="ko-KR" altLang="en-US" sz="1400" dirty="0" err="1"/>
              <a:t>주파수만을</a:t>
            </a:r>
            <a:r>
              <a:rPr kumimoji="1" lang="ko-KR" altLang="en-US" sz="1400" dirty="0"/>
              <a:t> 변화시키며 상관관계를 밝힘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 주파수의 함수로 바꿨을 때 어떤 주파수의 성분이 많은지는 알 수 있지만 </a:t>
            </a:r>
            <a:r>
              <a:rPr kumimoji="1" lang="ko-KR" altLang="en-US" sz="1400" dirty="0">
                <a:solidFill>
                  <a:schemeClr val="accent2"/>
                </a:solidFill>
              </a:rPr>
              <a:t>그 성분이 시간적으로 어떤 위치에서 많이 나타나는지 알 수 없다</a:t>
            </a:r>
            <a:r>
              <a:rPr kumimoji="1" lang="ko-KR" altLang="en-US" sz="1400" dirty="0"/>
              <a:t>는 단점</a:t>
            </a:r>
            <a:endParaRPr kumimoji="1" lang="en-US" altLang="ko-KR" sz="14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3C349F3-8EB8-004E-AED0-D2BB101EA5D6}"/>
              </a:ext>
            </a:extLst>
          </p:cNvPr>
          <p:cNvSpPr txBox="1">
            <a:spLocks/>
          </p:cNvSpPr>
          <p:nvPr/>
        </p:nvSpPr>
        <p:spPr>
          <a:xfrm>
            <a:off x="556846" y="2249548"/>
            <a:ext cx="3050406" cy="46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u="sng" dirty="0">
                <a:solidFill>
                  <a:schemeClr val="accent2"/>
                </a:solidFill>
              </a:rPr>
              <a:t>Fourier Transform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EC9D4-9DAC-064F-921C-CBFD7517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36" y="5209511"/>
            <a:ext cx="4709243" cy="1240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7915C3-A5E6-FC43-9056-2DCE812FD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40" y="2727677"/>
            <a:ext cx="5393710" cy="18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Continuous Wavelet transform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753" y="6518430"/>
            <a:ext cx="10515600" cy="468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u="sng" dirty="0"/>
              <a:t>Wavelet</a:t>
            </a:r>
            <a:r>
              <a:rPr kumimoji="1" lang="ko-KR" altLang="en-US" sz="1400" dirty="0"/>
              <a:t>이란</a:t>
            </a:r>
            <a:r>
              <a:rPr kumimoji="1" lang="en-US" altLang="ko-KR" sz="1400" dirty="0"/>
              <a:t>?</a:t>
            </a:r>
            <a:r>
              <a:rPr kumimoji="1" lang="en-US" altLang="ko-KR" sz="1000" dirty="0"/>
              <a:t>(</a:t>
            </a:r>
            <a:r>
              <a:rPr kumimoji="1" lang="en-US" altLang="ko-KR" sz="1000" dirty="0">
                <a:hlinkClick r:id="rId2"/>
              </a:rPr>
              <a:t>https://blog.naver.com/pyoyr/40003166942</a:t>
            </a:r>
            <a:r>
              <a:rPr kumimoji="1" lang="en-US" altLang="ko-KR" sz="1000" dirty="0"/>
              <a:t>)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710FE72-FECC-9C42-A319-4411ACBE5298}"/>
              </a:ext>
            </a:extLst>
          </p:cNvPr>
          <p:cNvSpPr txBox="1">
            <a:spLocks/>
          </p:cNvSpPr>
          <p:nvPr/>
        </p:nvSpPr>
        <p:spPr>
          <a:xfrm>
            <a:off x="838200" y="1845417"/>
            <a:ext cx="3050406" cy="46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u="sng" dirty="0">
                <a:solidFill>
                  <a:srgbClr val="C00000"/>
                </a:solidFill>
              </a:rPr>
              <a:t>Wavelet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EC5D058-D7DA-144B-BEAA-659D02106DC3}"/>
              </a:ext>
            </a:extLst>
          </p:cNvPr>
          <p:cNvSpPr txBox="1">
            <a:spLocks/>
          </p:cNvSpPr>
          <p:nvPr/>
        </p:nvSpPr>
        <p:spPr>
          <a:xfrm>
            <a:off x="838201" y="2387590"/>
            <a:ext cx="2819400" cy="304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발전된 형태의 </a:t>
            </a:r>
            <a:r>
              <a:rPr kumimoji="1" lang="en-US" altLang="ko-KR" sz="1400" dirty="0"/>
              <a:t>FT. 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한 파장의 파형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사인파일수도 </a:t>
            </a:r>
            <a:r>
              <a:rPr kumimoji="1" lang="ko-KR" altLang="en-US" sz="1400" dirty="0" err="1"/>
              <a:t>아닐수도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기본파형으로 이용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크기</a:t>
            </a:r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주파수크기</a:t>
            </a:r>
            <a:r>
              <a:rPr kumimoji="1" lang="en-US" altLang="ko-KR" sz="1400" dirty="0"/>
              <a:t>..scaling)</a:t>
            </a:r>
            <a:r>
              <a:rPr kumimoji="1" lang="ko-KR" altLang="en-US" sz="1400" dirty="0"/>
              <a:t>와 위치를 변화시켜가며</a:t>
            </a:r>
            <a:r>
              <a:rPr kumimoji="1" lang="en-US" altLang="ko-KR" sz="1400" dirty="0"/>
              <a:t>(shifting)</a:t>
            </a:r>
            <a:r>
              <a:rPr kumimoji="1" lang="ko-KR" altLang="en-US" sz="1400" dirty="0"/>
              <a:t>상관관계를 밝히는 기술</a:t>
            </a:r>
            <a:r>
              <a:rPr kumimoji="1" lang="en-US" altLang="ko-KR" sz="1400" dirty="0"/>
              <a:t>.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>
                <a:solidFill>
                  <a:srgbClr val="C00000"/>
                </a:solidFill>
              </a:rPr>
              <a:t>크기와 함께 위치도 변화시키므로 주파수 정보와 함께 시간의 정보도 알 수 있다는 장점</a:t>
            </a:r>
            <a:r>
              <a:rPr kumimoji="1" lang="en-US" altLang="ko-KR" sz="1400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18B45-0F77-5348-9E6E-5A8A8ACA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64" y="4484518"/>
            <a:ext cx="5768380" cy="1325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01EFA5-1456-2849-8C56-5D9A7B73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908" y="1960992"/>
            <a:ext cx="4961775" cy="21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Continuous Wavelet transform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753" y="6518430"/>
            <a:ext cx="10515600" cy="468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u="sng" dirty="0"/>
              <a:t>Wavelet</a:t>
            </a:r>
            <a:r>
              <a:rPr kumimoji="1" lang="ko-KR" altLang="en-US" sz="1400" dirty="0"/>
              <a:t>이란</a:t>
            </a:r>
            <a:r>
              <a:rPr kumimoji="1" lang="en-US" altLang="ko-KR" sz="1400" dirty="0"/>
              <a:t>?</a:t>
            </a:r>
            <a:r>
              <a:rPr kumimoji="1" lang="en-US" altLang="ko-KR" sz="1000" dirty="0"/>
              <a:t>(</a:t>
            </a:r>
            <a:r>
              <a:rPr kumimoji="1" lang="en-US" altLang="ko-KR" sz="1000" dirty="0">
                <a:hlinkClick r:id="rId2"/>
              </a:rPr>
              <a:t>https://blog.naver.com/pyoyr/40003166942</a:t>
            </a:r>
            <a:r>
              <a:rPr kumimoji="1" lang="en-US" altLang="ko-KR" sz="1000" dirty="0"/>
              <a:t>)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710FE72-FECC-9C42-A319-4411ACBE5298}"/>
              </a:ext>
            </a:extLst>
          </p:cNvPr>
          <p:cNvSpPr txBox="1">
            <a:spLocks/>
          </p:cNvSpPr>
          <p:nvPr/>
        </p:nvSpPr>
        <p:spPr>
          <a:xfrm>
            <a:off x="838200" y="1845417"/>
            <a:ext cx="3050406" cy="46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u="sng" dirty="0">
                <a:solidFill>
                  <a:srgbClr val="C00000"/>
                </a:solidFill>
              </a:rPr>
              <a:t>Wavelet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EC5D058-D7DA-144B-BEAA-659D02106DC3}"/>
              </a:ext>
            </a:extLst>
          </p:cNvPr>
          <p:cNvSpPr txBox="1">
            <a:spLocks/>
          </p:cNvSpPr>
          <p:nvPr/>
        </p:nvSpPr>
        <p:spPr>
          <a:xfrm>
            <a:off x="838201" y="2387590"/>
            <a:ext cx="2819400" cy="304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발전된 형태의 </a:t>
            </a:r>
            <a:r>
              <a:rPr kumimoji="1" lang="en-US" altLang="ko-KR" sz="1400" dirty="0"/>
              <a:t>FT. 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한 파장의 파형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사인파일수도 </a:t>
            </a:r>
            <a:r>
              <a:rPr kumimoji="1" lang="ko-KR" altLang="en-US" sz="1400" dirty="0" err="1"/>
              <a:t>아닐수도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기본파형으로 이용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크기</a:t>
            </a:r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주파수크기</a:t>
            </a:r>
            <a:r>
              <a:rPr kumimoji="1" lang="en-US" altLang="ko-KR" sz="1400" dirty="0"/>
              <a:t>..scaling)</a:t>
            </a:r>
            <a:r>
              <a:rPr kumimoji="1" lang="ko-KR" altLang="en-US" sz="1400" dirty="0"/>
              <a:t>와 위치를 변화시켜가며</a:t>
            </a:r>
            <a:r>
              <a:rPr kumimoji="1" lang="en-US" altLang="ko-KR" sz="1400" dirty="0"/>
              <a:t>(shifting)</a:t>
            </a:r>
            <a:r>
              <a:rPr kumimoji="1" lang="ko-KR" altLang="en-US" sz="1400" dirty="0"/>
              <a:t>상관관계를 밝히는 기술</a:t>
            </a:r>
            <a:r>
              <a:rPr kumimoji="1" lang="en-US" altLang="ko-KR" sz="1400" dirty="0"/>
              <a:t>.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>
                <a:solidFill>
                  <a:srgbClr val="C00000"/>
                </a:solidFill>
              </a:rPr>
              <a:t>크기와 함께 위치도 변화시키므로 주파수 정보와 함께 시간의 정보도 알 수 있다는 장점</a:t>
            </a:r>
            <a:r>
              <a:rPr kumimoji="1" lang="en-US" altLang="ko-KR" sz="1400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18B45-0F77-5348-9E6E-5A8A8ACA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64" y="4484518"/>
            <a:ext cx="5768380" cy="1325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01EFA5-1456-2849-8C56-5D9A7B73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908" y="1960992"/>
            <a:ext cx="4961775" cy="21843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89BCC9-0048-3449-B4E5-3A710EB45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84" y="0"/>
            <a:ext cx="11801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BE98-4CD3-D340-AADD-1349ED0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Continuous Wavelet transform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23543-F24C-8B45-9C84-29EBAC94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753" y="6518430"/>
            <a:ext cx="10515600" cy="468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u="sng" dirty="0"/>
              <a:t>Wavelet</a:t>
            </a:r>
            <a:r>
              <a:rPr kumimoji="1" lang="ko-KR" altLang="en-US" sz="1400" dirty="0"/>
              <a:t>이란</a:t>
            </a:r>
            <a:r>
              <a:rPr kumimoji="1" lang="en-US" altLang="ko-KR" sz="1400" dirty="0"/>
              <a:t>?</a:t>
            </a:r>
            <a:r>
              <a:rPr kumimoji="1" lang="en-US" altLang="ko-KR" sz="1000" dirty="0"/>
              <a:t>(</a:t>
            </a:r>
            <a:r>
              <a:rPr kumimoji="1" lang="en-US" altLang="ko-KR" sz="1000" dirty="0">
                <a:hlinkClick r:id="rId2"/>
              </a:rPr>
              <a:t>https://blog.naver.com/pyoyr/40003166942</a:t>
            </a:r>
            <a:r>
              <a:rPr kumimoji="1" lang="en-US" altLang="ko-KR" sz="1000" dirty="0"/>
              <a:t>)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710FE72-FECC-9C42-A319-4411ACBE5298}"/>
              </a:ext>
            </a:extLst>
          </p:cNvPr>
          <p:cNvSpPr txBox="1">
            <a:spLocks/>
          </p:cNvSpPr>
          <p:nvPr/>
        </p:nvSpPr>
        <p:spPr>
          <a:xfrm>
            <a:off x="838200" y="1845417"/>
            <a:ext cx="3050406" cy="46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u="sng" dirty="0">
                <a:solidFill>
                  <a:srgbClr val="C00000"/>
                </a:solidFill>
              </a:rPr>
              <a:t>Wavelet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EC5D058-D7DA-144B-BEAA-659D02106DC3}"/>
              </a:ext>
            </a:extLst>
          </p:cNvPr>
          <p:cNvSpPr txBox="1">
            <a:spLocks/>
          </p:cNvSpPr>
          <p:nvPr/>
        </p:nvSpPr>
        <p:spPr>
          <a:xfrm>
            <a:off x="838201" y="2387590"/>
            <a:ext cx="2819400" cy="304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발전된 형태의 </a:t>
            </a:r>
            <a:r>
              <a:rPr kumimoji="1" lang="en-US" altLang="ko-KR" sz="1400" dirty="0"/>
              <a:t>FT. 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한 파장의 파형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사인파일수도 </a:t>
            </a:r>
            <a:r>
              <a:rPr kumimoji="1" lang="ko-KR" altLang="en-US" sz="1400" dirty="0" err="1"/>
              <a:t>아닐수도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기본파형으로 이용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크기</a:t>
            </a:r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주파수크기</a:t>
            </a:r>
            <a:r>
              <a:rPr kumimoji="1" lang="en-US" altLang="ko-KR" sz="1400" dirty="0"/>
              <a:t>..scaling)</a:t>
            </a:r>
            <a:r>
              <a:rPr kumimoji="1" lang="ko-KR" altLang="en-US" sz="1400" dirty="0"/>
              <a:t>와 위치를 변화시켜가며</a:t>
            </a:r>
            <a:r>
              <a:rPr kumimoji="1" lang="en-US" altLang="ko-KR" sz="1400" dirty="0"/>
              <a:t>(shifting)</a:t>
            </a:r>
            <a:r>
              <a:rPr kumimoji="1" lang="ko-KR" altLang="en-US" sz="1400" dirty="0"/>
              <a:t>상관관계를 밝히는 기술</a:t>
            </a:r>
            <a:r>
              <a:rPr kumimoji="1" lang="en-US" altLang="ko-KR" sz="1400" dirty="0"/>
              <a:t>.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>
                <a:solidFill>
                  <a:srgbClr val="C00000"/>
                </a:solidFill>
              </a:rPr>
              <a:t>크기와 함께 위치도 변화시키므로 주파수 정보와 함께 시간의 정보도 알 수 있다는 장점</a:t>
            </a:r>
            <a:r>
              <a:rPr kumimoji="1" lang="en-US" altLang="ko-KR" sz="1400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18B45-0F77-5348-9E6E-5A8A8ACA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64" y="4484518"/>
            <a:ext cx="5768380" cy="1325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01EFA5-1456-2849-8C56-5D9A7B73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908" y="1960992"/>
            <a:ext cx="4961775" cy="2184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18F1E8-BE81-1D47-ABE9-A9627F18E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25" y="0"/>
            <a:ext cx="1151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1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882</Words>
  <Application>Microsoft Macintosh PowerPoint</Application>
  <PresentationFormat>와이드스크린</PresentationFormat>
  <Paragraphs>79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Bagging = Bootstrap + aggregation</vt:lpstr>
      <vt:lpstr>오리지널 데이터셋에서 랜덤하게 데이터 복원 추출</vt:lpstr>
      <vt:lpstr>PowerPoint 프레젠테이션</vt:lpstr>
      <vt:lpstr>Weighted Averaging</vt:lpstr>
      <vt:lpstr>Wavelet transform &amp; Wavelet coherence</vt:lpstr>
      <vt:lpstr>Continuous Wavelet transform</vt:lpstr>
      <vt:lpstr>Continuous Wavelet transform</vt:lpstr>
      <vt:lpstr>Continuous Wavelet transform</vt:lpstr>
      <vt:lpstr>Continuous Wavelet transform</vt:lpstr>
      <vt:lpstr>Continuous Wavelet transform</vt:lpstr>
      <vt:lpstr>Continuous Wavelet transform</vt:lpstr>
      <vt:lpstr>Wavelet coherence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백승호</dc:creator>
  <cp:lastModifiedBy>백승호</cp:lastModifiedBy>
  <cp:revision>31</cp:revision>
  <dcterms:created xsi:type="dcterms:W3CDTF">2020-12-19T02:50:00Z</dcterms:created>
  <dcterms:modified xsi:type="dcterms:W3CDTF">2020-12-22T04:22:57Z</dcterms:modified>
</cp:coreProperties>
</file>